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100000" showSpecialPlsOnTitleSld="0" strictFirstAndLastChars="0" saveSubsetFonts="1">
  <p:sldMasterIdLst>
    <p:sldMasterId id="2147483649" r:id="rId1"/>
    <p:sldMasterId id="2147484090" r:id="rId2"/>
  </p:sldMasterIdLst>
  <p:notesMasterIdLst>
    <p:notesMasterId r:id="rId30"/>
  </p:notesMasterIdLst>
  <p:handoutMasterIdLst>
    <p:handoutMasterId r:id="rId31"/>
  </p:handoutMasterIdLst>
  <p:sldIdLst>
    <p:sldId id="263" r:id="rId3"/>
    <p:sldId id="283" r:id="rId4"/>
    <p:sldId id="261" r:id="rId5"/>
    <p:sldId id="266" r:id="rId6"/>
    <p:sldId id="267" r:id="rId7"/>
    <p:sldId id="295" r:id="rId8"/>
    <p:sldId id="270" r:id="rId9"/>
    <p:sldId id="274" r:id="rId10"/>
    <p:sldId id="271" r:id="rId11"/>
    <p:sldId id="264" r:id="rId12"/>
    <p:sldId id="284" r:id="rId13"/>
    <p:sldId id="269" r:id="rId14"/>
    <p:sldId id="286" r:id="rId15"/>
    <p:sldId id="287" r:id="rId16"/>
    <p:sldId id="288" r:id="rId17"/>
    <p:sldId id="276" r:id="rId18"/>
    <p:sldId id="289" r:id="rId19"/>
    <p:sldId id="277" r:id="rId20"/>
    <p:sldId id="290" r:id="rId21"/>
    <p:sldId id="280" r:id="rId22"/>
    <p:sldId id="291" r:id="rId23"/>
    <p:sldId id="281" r:id="rId24"/>
    <p:sldId id="292" r:id="rId25"/>
    <p:sldId id="282" r:id="rId26"/>
    <p:sldId id="293" r:id="rId27"/>
    <p:sldId id="294" r:id="rId28"/>
    <p:sldId id="279" r:id="rId29"/>
  </p:sldIdLst>
  <p:sldSz cx="9144000" cy="6858000" type="screen4x3"/>
  <p:notesSz cx="6858000" cy="91440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rgbClr val="004F8F"/>
        </a:solidFill>
        <a:latin typeface="Georgia" panose="02040502050405020303" pitchFamily="18" charset="0"/>
        <a:ea typeface="Georgia" panose="02040502050405020303" pitchFamily="18" charset="0"/>
        <a:cs typeface="Georgia" panose="02040502050405020303" pitchFamily="18" charset="0"/>
        <a:sym typeface="Georgia" panose="02040502050405020303" pitchFamily="18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4F8F"/>
        </a:solidFill>
        <a:latin typeface="Georgia" panose="02040502050405020303" pitchFamily="18" charset="0"/>
        <a:ea typeface="Georgia" panose="02040502050405020303" pitchFamily="18" charset="0"/>
        <a:cs typeface="Georgia" panose="02040502050405020303" pitchFamily="18" charset="0"/>
        <a:sym typeface="Georgia" panose="02040502050405020303" pitchFamily="18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4F8F"/>
        </a:solidFill>
        <a:latin typeface="Georgia" panose="02040502050405020303" pitchFamily="18" charset="0"/>
        <a:ea typeface="Georgia" panose="02040502050405020303" pitchFamily="18" charset="0"/>
        <a:cs typeface="Georgia" panose="02040502050405020303" pitchFamily="18" charset="0"/>
        <a:sym typeface="Georgia" panose="02040502050405020303" pitchFamily="18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4F8F"/>
        </a:solidFill>
        <a:latin typeface="Georgia" panose="02040502050405020303" pitchFamily="18" charset="0"/>
        <a:ea typeface="Georgia" panose="02040502050405020303" pitchFamily="18" charset="0"/>
        <a:cs typeface="Georgia" panose="02040502050405020303" pitchFamily="18" charset="0"/>
        <a:sym typeface="Georgia" panose="02040502050405020303" pitchFamily="18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4F8F"/>
        </a:solidFill>
        <a:latin typeface="Georgia" panose="02040502050405020303" pitchFamily="18" charset="0"/>
        <a:ea typeface="Georgia" panose="02040502050405020303" pitchFamily="18" charset="0"/>
        <a:cs typeface="Georgia" panose="02040502050405020303" pitchFamily="18" charset="0"/>
        <a:sym typeface="Georgia" panose="02040502050405020303" pitchFamily="18" charset="0"/>
      </a:defRPr>
    </a:lvl5pPr>
    <a:lvl6pPr marL="2286000" algn="l" defTabSz="914400" rtl="0" eaLnBrk="1" latinLnBrk="0" hangingPunct="1">
      <a:defRPr sz="1400" kern="1200">
        <a:solidFill>
          <a:srgbClr val="004F8F"/>
        </a:solidFill>
        <a:latin typeface="Georgia" panose="02040502050405020303" pitchFamily="18" charset="0"/>
        <a:ea typeface="Georgia" panose="02040502050405020303" pitchFamily="18" charset="0"/>
        <a:cs typeface="Georgia" panose="02040502050405020303" pitchFamily="18" charset="0"/>
        <a:sym typeface="Georgia" panose="02040502050405020303" pitchFamily="18" charset="0"/>
      </a:defRPr>
    </a:lvl6pPr>
    <a:lvl7pPr marL="2743200" algn="l" defTabSz="914400" rtl="0" eaLnBrk="1" latinLnBrk="0" hangingPunct="1">
      <a:defRPr sz="1400" kern="1200">
        <a:solidFill>
          <a:srgbClr val="004F8F"/>
        </a:solidFill>
        <a:latin typeface="Georgia" panose="02040502050405020303" pitchFamily="18" charset="0"/>
        <a:ea typeface="Georgia" panose="02040502050405020303" pitchFamily="18" charset="0"/>
        <a:cs typeface="Georgia" panose="02040502050405020303" pitchFamily="18" charset="0"/>
        <a:sym typeface="Georgia" panose="02040502050405020303" pitchFamily="18" charset="0"/>
      </a:defRPr>
    </a:lvl7pPr>
    <a:lvl8pPr marL="3200400" algn="l" defTabSz="914400" rtl="0" eaLnBrk="1" latinLnBrk="0" hangingPunct="1">
      <a:defRPr sz="1400" kern="1200">
        <a:solidFill>
          <a:srgbClr val="004F8F"/>
        </a:solidFill>
        <a:latin typeface="Georgia" panose="02040502050405020303" pitchFamily="18" charset="0"/>
        <a:ea typeface="Georgia" panose="02040502050405020303" pitchFamily="18" charset="0"/>
        <a:cs typeface="Georgia" panose="02040502050405020303" pitchFamily="18" charset="0"/>
        <a:sym typeface="Georgia" panose="02040502050405020303" pitchFamily="18" charset="0"/>
      </a:defRPr>
    </a:lvl8pPr>
    <a:lvl9pPr marL="3657600" algn="l" defTabSz="914400" rtl="0" eaLnBrk="1" latinLnBrk="0" hangingPunct="1">
      <a:defRPr sz="1400" kern="1200">
        <a:solidFill>
          <a:srgbClr val="004F8F"/>
        </a:solidFill>
        <a:latin typeface="Georgia" panose="02040502050405020303" pitchFamily="18" charset="0"/>
        <a:ea typeface="Georgia" panose="02040502050405020303" pitchFamily="18" charset="0"/>
        <a:cs typeface="Georgia" panose="02040502050405020303" pitchFamily="18" charset="0"/>
        <a:sym typeface="Georgia" panose="02040502050405020303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F8F"/>
    <a:srgbClr val="000000"/>
    <a:srgbClr val="0061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B0AD8FF-4451-42F3-9FAF-91DDAB8372CA}" v="138" dt="2023-12-05T12:02:24.5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68" autoAdjust="0"/>
    <p:restoredTop sz="94462" autoAdjust="0"/>
  </p:normalViewPr>
  <p:slideViewPr>
    <p:cSldViewPr>
      <p:cViewPr varScale="1">
        <p:scale>
          <a:sx n="84" d="100"/>
          <a:sy n="84" d="100"/>
        </p:scale>
        <p:origin x="1251" y="3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312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microsoft.com/office/2016/11/relationships/changesInfo" Target="changesInfos/changesInfo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andra Fuchs" userId="b9eb7fc7ca70e486" providerId="LiveId" clId="{AB0AD8FF-4451-42F3-9FAF-91DDAB8372CA}"/>
    <pc:docChg chg="undo custSel addSld delSld modSld sldOrd">
      <pc:chgData name="Alexandra Fuchs" userId="b9eb7fc7ca70e486" providerId="LiveId" clId="{AB0AD8FF-4451-42F3-9FAF-91DDAB8372CA}" dt="2023-12-05T12:02:24.545" v="1637"/>
      <pc:docMkLst>
        <pc:docMk/>
      </pc:docMkLst>
      <pc:sldChg chg="modSp mod">
        <pc:chgData name="Alexandra Fuchs" userId="b9eb7fc7ca70e486" providerId="LiveId" clId="{AB0AD8FF-4451-42F3-9FAF-91DDAB8372CA}" dt="2023-11-30T10:39:27.633" v="50" actId="20577"/>
        <pc:sldMkLst>
          <pc:docMk/>
          <pc:sldMk cId="1955969018" sldId="261"/>
        </pc:sldMkLst>
        <pc:spChg chg="mod">
          <ac:chgData name="Alexandra Fuchs" userId="b9eb7fc7ca70e486" providerId="LiveId" clId="{AB0AD8FF-4451-42F3-9FAF-91DDAB8372CA}" dt="2023-11-30T10:39:27.633" v="50" actId="20577"/>
          <ac:spMkLst>
            <pc:docMk/>
            <pc:sldMk cId="1955969018" sldId="261"/>
            <ac:spMk id="8" creationId="{00000000-0000-0000-0000-000000000000}"/>
          </ac:spMkLst>
        </pc:spChg>
      </pc:sldChg>
      <pc:sldChg chg="modSp mod">
        <pc:chgData name="Alexandra Fuchs" userId="b9eb7fc7ca70e486" providerId="LiveId" clId="{AB0AD8FF-4451-42F3-9FAF-91DDAB8372CA}" dt="2023-11-30T10:39:03.115" v="34" actId="20577"/>
        <pc:sldMkLst>
          <pc:docMk/>
          <pc:sldMk cId="1962243653" sldId="263"/>
        </pc:sldMkLst>
        <pc:spChg chg="mod">
          <ac:chgData name="Alexandra Fuchs" userId="b9eb7fc7ca70e486" providerId="LiveId" clId="{AB0AD8FF-4451-42F3-9FAF-91DDAB8372CA}" dt="2023-11-30T10:39:03.115" v="34" actId="20577"/>
          <ac:spMkLst>
            <pc:docMk/>
            <pc:sldMk cId="1962243653" sldId="263"/>
            <ac:spMk id="2" creationId="{00000000-0000-0000-0000-000000000000}"/>
          </ac:spMkLst>
        </pc:spChg>
        <pc:spChg chg="mod">
          <ac:chgData name="Alexandra Fuchs" userId="b9eb7fc7ca70e486" providerId="LiveId" clId="{AB0AD8FF-4451-42F3-9FAF-91DDAB8372CA}" dt="2023-11-30T10:38:52.290" v="26" actId="20577"/>
          <ac:spMkLst>
            <pc:docMk/>
            <pc:sldMk cId="1962243653" sldId="263"/>
            <ac:spMk id="3" creationId="{00000000-0000-0000-0000-000000000000}"/>
          </ac:spMkLst>
        </pc:spChg>
        <pc:spChg chg="mod">
          <ac:chgData name="Alexandra Fuchs" userId="b9eb7fc7ca70e486" providerId="LiveId" clId="{AB0AD8FF-4451-42F3-9FAF-91DDAB8372CA}" dt="2023-11-30T10:38:57.751" v="30" actId="20577"/>
          <ac:spMkLst>
            <pc:docMk/>
            <pc:sldMk cId="1962243653" sldId="263"/>
            <ac:spMk id="6" creationId="{00000000-0000-0000-0000-000000000000}"/>
          </ac:spMkLst>
        </pc:spChg>
      </pc:sldChg>
      <pc:sldChg chg="addSp modSp mod">
        <pc:chgData name="Alexandra Fuchs" userId="b9eb7fc7ca70e486" providerId="LiveId" clId="{AB0AD8FF-4451-42F3-9FAF-91DDAB8372CA}" dt="2023-12-01T11:59:36.045" v="1452" actId="1076"/>
        <pc:sldMkLst>
          <pc:docMk/>
          <pc:sldMk cId="2230546913" sldId="266"/>
        </pc:sldMkLst>
        <pc:spChg chg="mod">
          <ac:chgData name="Alexandra Fuchs" userId="b9eb7fc7ca70e486" providerId="LiveId" clId="{AB0AD8FF-4451-42F3-9FAF-91DDAB8372CA}" dt="2023-11-30T11:00:34.788" v="328" actId="20577"/>
          <ac:spMkLst>
            <pc:docMk/>
            <pc:sldMk cId="2230546913" sldId="266"/>
            <ac:spMk id="11" creationId="{C263ECAF-45EC-4FA2-B79D-C3993C6E9BB8}"/>
          </ac:spMkLst>
        </pc:spChg>
        <pc:picChg chg="add mod">
          <ac:chgData name="Alexandra Fuchs" userId="b9eb7fc7ca70e486" providerId="LiveId" clId="{AB0AD8FF-4451-42F3-9FAF-91DDAB8372CA}" dt="2023-12-01T11:59:36.045" v="1452" actId="1076"/>
          <ac:picMkLst>
            <pc:docMk/>
            <pc:sldMk cId="2230546913" sldId="266"/>
            <ac:picMk id="9" creationId="{2D4559F6-A31D-9EBA-E75D-5AC674AD91B4}"/>
          </ac:picMkLst>
        </pc:picChg>
      </pc:sldChg>
      <pc:sldChg chg="modSp mod">
        <pc:chgData name="Alexandra Fuchs" userId="b9eb7fc7ca70e486" providerId="LiveId" clId="{AB0AD8FF-4451-42F3-9FAF-91DDAB8372CA}" dt="2023-12-01T12:00:50.178" v="1469" actId="20577"/>
        <pc:sldMkLst>
          <pc:docMk/>
          <pc:sldMk cId="1383481648" sldId="267"/>
        </pc:sldMkLst>
        <pc:spChg chg="mod">
          <ac:chgData name="Alexandra Fuchs" userId="b9eb7fc7ca70e486" providerId="LiveId" clId="{AB0AD8FF-4451-42F3-9FAF-91DDAB8372CA}" dt="2023-12-01T12:00:50.178" v="1469" actId="20577"/>
          <ac:spMkLst>
            <pc:docMk/>
            <pc:sldMk cId="1383481648" sldId="267"/>
            <ac:spMk id="2" creationId="{1D3F42B4-512A-4F4B-BA90-A6C370FA5141}"/>
          </ac:spMkLst>
        </pc:spChg>
        <pc:spChg chg="mod">
          <ac:chgData name="Alexandra Fuchs" userId="b9eb7fc7ca70e486" providerId="LiveId" clId="{AB0AD8FF-4451-42F3-9FAF-91DDAB8372CA}" dt="2023-12-01T12:00:07.198" v="1453" actId="1076"/>
          <ac:spMkLst>
            <pc:docMk/>
            <pc:sldMk cId="1383481648" sldId="267"/>
            <ac:spMk id="11" creationId="{00000000-0000-0000-0000-000000000000}"/>
          </ac:spMkLst>
        </pc:spChg>
        <pc:spChg chg="mod">
          <ac:chgData name="Alexandra Fuchs" userId="b9eb7fc7ca70e486" providerId="LiveId" clId="{AB0AD8FF-4451-42F3-9FAF-91DDAB8372CA}" dt="2023-12-01T12:00:10.362" v="1454" actId="1076"/>
          <ac:spMkLst>
            <pc:docMk/>
            <pc:sldMk cId="1383481648" sldId="267"/>
            <ac:spMk id="14" creationId="{00000000-0000-0000-0000-000000000000}"/>
          </ac:spMkLst>
        </pc:spChg>
        <pc:picChg chg="mod">
          <ac:chgData name="Alexandra Fuchs" userId="b9eb7fc7ca70e486" providerId="LiveId" clId="{AB0AD8FF-4451-42F3-9FAF-91DDAB8372CA}" dt="2023-12-01T12:00:15.546" v="1457" actId="1076"/>
          <ac:picMkLst>
            <pc:docMk/>
            <pc:sldMk cId="1383481648" sldId="267"/>
            <ac:picMk id="10" creationId="{00000000-0000-0000-0000-000000000000}"/>
          </ac:picMkLst>
        </pc:picChg>
        <pc:picChg chg="mod">
          <ac:chgData name="Alexandra Fuchs" userId="b9eb7fc7ca70e486" providerId="LiveId" clId="{AB0AD8FF-4451-42F3-9FAF-91DDAB8372CA}" dt="2023-12-01T12:00:12.664" v="1455" actId="1076"/>
          <ac:picMkLst>
            <pc:docMk/>
            <pc:sldMk cId="1383481648" sldId="267"/>
            <ac:picMk id="13" creationId="{00000000-0000-0000-0000-000000000000}"/>
          </ac:picMkLst>
        </pc:picChg>
      </pc:sldChg>
      <pc:sldChg chg="addSp delSp modSp mod">
        <pc:chgData name="Alexandra Fuchs" userId="b9eb7fc7ca70e486" providerId="LiveId" clId="{AB0AD8FF-4451-42F3-9FAF-91DDAB8372CA}" dt="2023-12-04T16:41:52.273" v="1625" actId="6549"/>
        <pc:sldMkLst>
          <pc:docMk/>
          <pc:sldMk cId="925856419" sldId="269"/>
        </pc:sldMkLst>
        <pc:spChg chg="add mod">
          <ac:chgData name="Alexandra Fuchs" userId="b9eb7fc7ca70e486" providerId="LiveId" clId="{AB0AD8FF-4451-42F3-9FAF-91DDAB8372CA}" dt="2023-12-04T16:06:50.622" v="1606" actId="20577"/>
          <ac:spMkLst>
            <pc:docMk/>
            <pc:sldMk cId="925856419" sldId="269"/>
            <ac:spMk id="6" creationId="{D2D1EC16-3E0D-0056-7C11-3ED3B9B72949}"/>
          </ac:spMkLst>
        </pc:spChg>
        <pc:spChg chg="mod">
          <ac:chgData name="Alexandra Fuchs" userId="b9eb7fc7ca70e486" providerId="LiveId" clId="{AB0AD8FF-4451-42F3-9FAF-91DDAB8372CA}" dt="2023-12-04T16:41:52.273" v="1625" actId="6549"/>
          <ac:spMkLst>
            <pc:docMk/>
            <pc:sldMk cId="925856419" sldId="269"/>
            <ac:spMk id="8" creationId="{00000000-0000-0000-0000-000000000000}"/>
          </ac:spMkLst>
        </pc:spChg>
        <pc:picChg chg="del mod">
          <ac:chgData name="Alexandra Fuchs" userId="b9eb7fc7ca70e486" providerId="LiveId" clId="{AB0AD8FF-4451-42F3-9FAF-91DDAB8372CA}" dt="2023-11-30T11:31:08.688" v="589" actId="478"/>
          <ac:picMkLst>
            <pc:docMk/>
            <pc:sldMk cId="925856419" sldId="269"/>
            <ac:picMk id="2" creationId="{7213485A-39E0-D702-F477-A0A94E2EC4BA}"/>
          </ac:picMkLst>
        </pc:picChg>
      </pc:sldChg>
      <pc:sldChg chg="modSp mod ord">
        <pc:chgData name="Alexandra Fuchs" userId="b9eb7fc7ca70e486" providerId="LiveId" clId="{AB0AD8FF-4451-42F3-9FAF-91DDAB8372CA}" dt="2023-11-30T11:32:39.138" v="605"/>
        <pc:sldMkLst>
          <pc:docMk/>
          <pc:sldMk cId="2594864704" sldId="270"/>
        </pc:sldMkLst>
        <pc:spChg chg="mod">
          <ac:chgData name="Alexandra Fuchs" userId="b9eb7fc7ca70e486" providerId="LiveId" clId="{AB0AD8FF-4451-42F3-9FAF-91DDAB8372CA}" dt="2023-11-30T10:44:07.075" v="80" actId="20577"/>
          <ac:spMkLst>
            <pc:docMk/>
            <pc:sldMk cId="2594864704" sldId="270"/>
            <ac:spMk id="10" creationId="{00000000-0000-0000-0000-000000000000}"/>
          </ac:spMkLst>
        </pc:spChg>
      </pc:sldChg>
      <pc:sldChg chg="addSp delSp modSp mod">
        <pc:chgData name="Alexandra Fuchs" userId="b9eb7fc7ca70e486" providerId="LiveId" clId="{AB0AD8FF-4451-42F3-9FAF-91DDAB8372CA}" dt="2023-12-01T12:16:18.025" v="1538"/>
        <pc:sldMkLst>
          <pc:docMk/>
          <pc:sldMk cId="1870400557" sldId="271"/>
        </pc:sldMkLst>
        <pc:picChg chg="add mod">
          <ac:chgData name="Alexandra Fuchs" userId="b9eb7fc7ca70e486" providerId="LiveId" clId="{AB0AD8FF-4451-42F3-9FAF-91DDAB8372CA}" dt="2023-12-01T12:16:18.025" v="1538"/>
          <ac:picMkLst>
            <pc:docMk/>
            <pc:sldMk cId="1870400557" sldId="271"/>
            <ac:picMk id="3" creationId="{7F7B4367-9E4C-4D51-843E-2DF32FDD6F02}"/>
          </ac:picMkLst>
        </pc:picChg>
        <pc:picChg chg="del">
          <ac:chgData name="Alexandra Fuchs" userId="b9eb7fc7ca70e486" providerId="LiveId" clId="{AB0AD8FF-4451-42F3-9FAF-91DDAB8372CA}" dt="2023-12-01T12:14:21.731" v="1533" actId="478"/>
          <ac:picMkLst>
            <pc:docMk/>
            <pc:sldMk cId="1870400557" sldId="271"/>
            <ac:picMk id="7" creationId="{00080A2D-CE32-4320-862D-BC05F7CE5D33}"/>
          </ac:picMkLst>
        </pc:picChg>
      </pc:sldChg>
      <pc:sldChg chg="modSp mod ord">
        <pc:chgData name="Alexandra Fuchs" userId="b9eb7fc7ca70e486" providerId="LiveId" clId="{AB0AD8FF-4451-42F3-9FAF-91DDAB8372CA}" dt="2023-11-30T11:32:41.212" v="607"/>
        <pc:sldMkLst>
          <pc:docMk/>
          <pc:sldMk cId="802345411" sldId="274"/>
        </pc:sldMkLst>
        <pc:spChg chg="mod">
          <ac:chgData name="Alexandra Fuchs" userId="b9eb7fc7ca70e486" providerId="LiveId" clId="{AB0AD8FF-4451-42F3-9FAF-91DDAB8372CA}" dt="2023-11-30T10:41:11.844" v="56" actId="20577"/>
          <ac:spMkLst>
            <pc:docMk/>
            <pc:sldMk cId="802345411" sldId="274"/>
            <ac:spMk id="10" creationId="{00000000-0000-0000-0000-000000000000}"/>
          </ac:spMkLst>
        </pc:spChg>
      </pc:sldChg>
      <pc:sldChg chg="modSp mod">
        <pc:chgData name="Alexandra Fuchs" userId="b9eb7fc7ca70e486" providerId="LiveId" clId="{AB0AD8FF-4451-42F3-9FAF-91DDAB8372CA}" dt="2023-12-01T11:57:01.929" v="1449" actId="113"/>
        <pc:sldMkLst>
          <pc:docMk/>
          <pc:sldMk cId="3643401541" sldId="276"/>
        </pc:sldMkLst>
        <pc:spChg chg="mod">
          <ac:chgData name="Alexandra Fuchs" userId="b9eb7fc7ca70e486" providerId="LiveId" clId="{AB0AD8FF-4451-42F3-9FAF-91DDAB8372CA}" dt="2023-12-01T11:57:01.929" v="1449" actId="113"/>
          <ac:spMkLst>
            <pc:docMk/>
            <pc:sldMk cId="3643401541" sldId="276"/>
            <ac:spMk id="2" creationId="{00000000-0000-0000-0000-000000000000}"/>
          </ac:spMkLst>
        </pc:spChg>
        <pc:spChg chg="mod">
          <ac:chgData name="Alexandra Fuchs" userId="b9eb7fc7ca70e486" providerId="LiveId" clId="{AB0AD8FF-4451-42F3-9FAF-91DDAB8372CA}" dt="2023-12-01T11:56:53.313" v="1448" actId="1076"/>
          <ac:spMkLst>
            <pc:docMk/>
            <pc:sldMk cId="3643401541" sldId="276"/>
            <ac:spMk id="6" creationId="{00000000-0000-0000-0000-000000000000}"/>
          </ac:spMkLst>
        </pc:spChg>
        <pc:spChg chg="mod">
          <ac:chgData name="Alexandra Fuchs" userId="b9eb7fc7ca70e486" providerId="LiveId" clId="{AB0AD8FF-4451-42F3-9FAF-91DDAB8372CA}" dt="2023-12-01T11:54:53.700" v="1397" actId="20577"/>
          <ac:spMkLst>
            <pc:docMk/>
            <pc:sldMk cId="3643401541" sldId="276"/>
            <ac:spMk id="8" creationId="{00000000-0000-0000-0000-000000000000}"/>
          </ac:spMkLst>
        </pc:spChg>
      </pc:sldChg>
      <pc:sldChg chg="modSp modAnim">
        <pc:chgData name="Alexandra Fuchs" userId="b9eb7fc7ca70e486" providerId="LiveId" clId="{AB0AD8FF-4451-42F3-9FAF-91DDAB8372CA}" dt="2023-12-04T16:08:12.292" v="1607" actId="20577"/>
        <pc:sldMkLst>
          <pc:docMk/>
          <pc:sldMk cId="2502645635" sldId="277"/>
        </pc:sldMkLst>
        <pc:spChg chg="mod">
          <ac:chgData name="Alexandra Fuchs" userId="b9eb7fc7ca70e486" providerId="LiveId" clId="{AB0AD8FF-4451-42F3-9FAF-91DDAB8372CA}" dt="2023-12-04T16:08:12.292" v="1607" actId="20577"/>
          <ac:spMkLst>
            <pc:docMk/>
            <pc:sldMk cId="2502645635" sldId="277"/>
            <ac:spMk id="2" creationId="{00000000-0000-0000-0000-000000000000}"/>
          </ac:spMkLst>
        </pc:spChg>
      </pc:sldChg>
      <pc:sldChg chg="modSp mod">
        <pc:chgData name="Alexandra Fuchs" userId="b9eb7fc7ca70e486" providerId="LiveId" clId="{AB0AD8FF-4451-42F3-9FAF-91DDAB8372CA}" dt="2023-11-30T10:57:00.217" v="177" actId="20577"/>
        <pc:sldMkLst>
          <pc:docMk/>
          <pc:sldMk cId="2484720310" sldId="279"/>
        </pc:sldMkLst>
        <pc:spChg chg="mod">
          <ac:chgData name="Alexandra Fuchs" userId="b9eb7fc7ca70e486" providerId="LiveId" clId="{AB0AD8FF-4451-42F3-9FAF-91DDAB8372CA}" dt="2023-11-30T10:57:00.217" v="177" actId="20577"/>
          <ac:spMkLst>
            <pc:docMk/>
            <pc:sldMk cId="2484720310" sldId="279"/>
            <ac:spMk id="9" creationId="{00000000-0000-0000-0000-000000000000}"/>
          </ac:spMkLst>
        </pc:spChg>
      </pc:sldChg>
      <pc:sldChg chg="addSp modSp mod">
        <pc:chgData name="Alexandra Fuchs" userId="b9eb7fc7ca70e486" providerId="LiveId" clId="{AB0AD8FF-4451-42F3-9FAF-91DDAB8372CA}" dt="2023-12-04T17:44:25.468" v="1632"/>
        <pc:sldMkLst>
          <pc:docMk/>
          <pc:sldMk cId="2198705253" sldId="282"/>
        </pc:sldMkLst>
        <pc:spChg chg="mod">
          <ac:chgData name="Alexandra Fuchs" userId="b9eb7fc7ca70e486" providerId="LiveId" clId="{AB0AD8FF-4451-42F3-9FAF-91DDAB8372CA}" dt="2023-11-30T11:06:53.027" v="331" actId="1076"/>
          <ac:spMkLst>
            <pc:docMk/>
            <pc:sldMk cId="2198705253" sldId="282"/>
            <ac:spMk id="3" creationId="{051B7052-4E5F-4A64-8C16-776CFDB61E2B}"/>
          </ac:spMkLst>
        </pc:spChg>
        <pc:graphicFrameChg chg="add mod">
          <ac:chgData name="Alexandra Fuchs" userId="b9eb7fc7ca70e486" providerId="LiveId" clId="{AB0AD8FF-4451-42F3-9FAF-91DDAB8372CA}" dt="2023-12-04T17:44:25.468" v="1632"/>
          <ac:graphicFrameMkLst>
            <pc:docMk/>
            <pc:sldMk cId="2198705253" sldId="282"/>
            <ac:graphicFrameMk id="5" creationId="{0EE24B64-5A4D-1697-A996-D4353358CB48}"/>
          </ac:graphicFrameMkLst>
        </pc:graphicFrameChg>
      </pc:sldChg>
      <pc:sldChg chg="modSp mod">
        <pc:chgData name="Alexandra Fuchs" userId="b9eb7fc7ca70e486" providerId="LiveId" clId="{AB0AD8FF-4451-42F3-9FAF-91DDAB8372CA}" dt="2023-11-30T10:58:29.624" v="238" actId="20577"/>
        <pc:sldMkLst>
          <pc:docMk/>
          <pc:sldMk cId="1347280201" sldId="283"/>
        </pc:sldMkLst>
        <pc:spChg chg="mod">
          <ac:chgData name="Alexandra Fuchs" userId="b9eb7fc7ca70e486" providerId="LiveId" clId="{AB0AD8FF-4451-42F3-9FAF-91DDAB8372CA}" dt="2023-11-30T10:39:10.171" v="38" actId="20577"/>
          <ac:spMkLst>
            <pc:docMk/>
            <pc:sldMk cId="1347280201" sldId="283"/>
            <ac:spMk id="8" creationId="{00000000-0000-0000-0000-000000000000}"/>
          </ac:spMkLst>
        </pc:spChg>
        <pc:spChg chg="mod">
          <ac:chgData name="Alexandra Fuchs" userId="b9eb7fc7ca70e486" providerId="LiveId" clId="{AB0AD8FF-4451-42F3-9FAF-91DDAB8372CA}" dt="2023-11-30T10:58:29.624" v="238" actId="20577"/>
          <ac:spMkLst>
            <pc:docMk/>
            <pc:sldMk cId="1347280201" sldId="283"/>
            <ac:spMk id="9" creationId="{00000000-0000-0000-0000-000000000000}"/>
          </ac:spMkLst>
        </pc:spChg>
      </pc:sldChg>
      <pc:sldChg chg="modAnim">
        <pc:chgData name="Alexandra Fuchs" userId="b9eb7fc7ca70e486" providerId="LiveId" clId="{AB0AD8FF-4451-42F3-9FAF-91DDAB8372CA}" dt="2023-11-30T10:46:59.353" v="85"/>
        <pc:sldMkLst>
          <pc:docMk/>
          <pc:sldMk cId="1958316309" sldId="284"/>
        </pc:sldMkLst>
      </pc:sldChg>
      <pc:sldChg chg="addSp delSp modSp del mod delAnim">
        <pc:chgData name="Alexandra Fuchs" userId="b9eb7fc7ca70e486" providerId="LiveId" clId="{AB0AD8FF-4451-42F3-9FAF-91DDAB8372CA}" dt="2023-12-01T12:10:39.194" v="1517" actId="47"/>
        <pc:sldMkLst>
          <pc:docMk/>
          <pc:sldMk cId="3862253607" sldId="285"/>
        </pc:sldMkLst>
        <pc:spChg chg="del">
          <ac:chgData name="Alexandra Fuchs" userId="b9eb7fc7ca70e486" providerId="LiveId" clId="{AB0AD8FF-4451-42F3-9FAF-91DDAB8372CA}" dt="2023-11-30T11:31:46.788" v="593" actId="478"/>
          <ac:spMkLst>
            <pc:docMk/>
            <pc:sldMk cId="3862253607" sldId="285"/>
            <ac:spMk id="3" creationId="{BA3EDB12-2824-162E-5895-D684CA1719D7}"/>
          </ac:spMkLst>
        </pc:spChg>
        <pc:spChg chg="add del mod">
          <ac:chgData name="Alexandra Fuchs" userId="b9eb7fc7ca70e486" providerId="LiveId" clId="{AB0AD8FF-4451-42F3-9FAF-91DDAB8372CA}" dt="2023-11-30T11:31:49.521" v="594" actId="478"/>
          <ac:spMkLst>
            <pc:docMk/>
            <pc:sldMk cId="3862253607" sldId="285"/>
            <ac:spMk id="7" creationId="{E0643970-90F8-4E45-4E9E-49F45137B592}"/>
          </ac:spMkLst>
        </pc:spChg>
        <pc:picChg chg="mod">
          <ac:chgData name="Alexandra Fuchs" userId="b9eb7fc7ca70e486" providerId="LiveId" clId="{AB0AD8FF-4451-42F3-9FAF-91DDAB8372CA}" dt="2023-12-01T12:10:20.095" v="1516" actId="1076"/>
          <ac:picMkLst>
            <pc:docMk/>
            <pc:sldMk cId="3862253607" sldId="285"/>
            <ac:picMk id="9" creationId="{7BE76F28-CFB4-1966-49EF-BCFEF4A4960B}"/>
          </ac:picMkLst>
        </pc:picChg>
      </pc:sldChg>
      <pc:sldChg chg="modSp mod">
        <pc:chgData name="Alexandra Fuchs" userId="b9eb7fc7ca70e486" providerId="LiveId" clId="{AB0AD8FF-4451-42F3-9FAF-91DDAB8372CA}" dt="2023-11-30T10:42:32.716" v="60" actId="208"/>
        <pc:sldMkLst>
          <pc:docMk/>
          <pc:sldMk cId="1547948830" sldId="286"/>
        </pc:sldMkLst>
        <pc:spChg chg="mod">
          <ac:chgData name="Alexandra Fuchs" userId="b9eb7fc7ca70e486" providerId="LiveId" clId="{AB0AD8FF-4451-42F3-9FAF-91DDAB8372CA}" dt="2023-11-30T10:42:32.716" v="60" actId="208"/>
          <ac:spMkLst>
            <pc:docMk/>
            <pc:sldMk cId="1547948830" sldId="286"/>
            <ac:spMk id="9" creationId="{B38B8ECB-C06B-B38D-B7B0-677C3D9AD8B7}"/>
          </ac:spMkLst>
        </pc:spChg>
      </pc:sldChg>
      <pc:sldChg chg="modSp mod">
        <pc:chgData name="Alexandra Fuchs" userId="b9eb7fc7ca70e486" providerId="LiveId" clId="{AB0AD8FF-4451-42F3-9FAF-91DDAB8372CA}" dt="2023-11-30T10:44:54.371" v="83" actId="20577"/>
        <pc:sldMkLst>
          <pc:docMk/>
          <pc:sldMk cId="2376698802" sldId="287"/>
        </pc:sldMkLst>
        <pc:spChg chg="mod">
          <ac:chgData name="Alexandra Fuchs" userId="b9eb7fc7ca70e486" providerId="LiveId" clId="{AB0AD8FF-4451-42F3-9FAF-91DDAB8372CA}" dt="2023-11-30T10:44:54.371" v="83" actId="20577"/>
          <ac:spMkLst>
            <pc:docMk/>
            <pc:sldMk cId="2376698802" sldId="287"/>
            <ac:spMk id="3" creationId="{C8EA4530-A9DB-6A22-4916-0080C9870E0F}"/>
          </ac:spMkLst>
        </pc:spChg>
      </pc:sldChg>
      <pc:sldChg chg="modSp mod">
        <pc:chgData name="Alexandra Fuchs" userId="b9eb7fc7ca70e486" providerId="LiveId" clId="{AB0AD8FF-4451-42F3-9FAF-91DDAB8372CA}" dt="2023-12-01T11:54:47.562" v="1386" actId="20577"/>
        <pc:sldMkLst>
          <pc:docMk/>
          <pc:sldMk cId="2073175495" sldId="288"/>
        </pc:sldMkLst>
        <pc:spChg chg="mod">
          <ac:chgData name="Alexandra Fuchs" userId="b9eb7fc7ca70e486" providerId="LiveId" clId="{AB0AD8FF-4451-42F3-9FAF-91DDAB8372CA}" dt="2023-12-01T11:53:51.969" v="1373" actId="20577"/>
          <ac:spMkLst>
            <pc:docMk/>
            <pc:sldMk cId="2073175495" sldId="288"/>
            <ac:spMk id="3" creationId="{2C5A3E7C-D9B2-FCE4-C431-F5A65DD0DEFD}"/>
          </ac:spMkLst>
        </pc:spChg>
        <pc:spChg chg="mod">
          <ac:chgData name="Alexandra Fuchs" userId="b9eb7fc7ca70e486" providerId="LiveId" clId="{AB0AD8FF-4451-42F3-9FAF-91DDAB8372CA}" dt="2023-12-01T11:54:47.562" v="1386" actId="20577"/>
          <ac:spMkLst>
            <pc:docMk/>
            <pc:sldMk cId="2073175495" sldId="288"/>
            <ac:spMk id="6" creationId="{39A6DAA8-D680-CC20-9639-B20422FA456B}"/>
          </ac:spMkLst>
        </pc:spChg>
      </pc:sldChg>
      <pc:sldChg chg="modSp mod">
        <pc:chgData name="Alexandra Fuchs" userId="b9eb7fc7ca70e486" providerId="LiveId" clId="{AB0AD8FF-4451-42F3-9FAF-91DDAB8372CA}" dt="2023-12-01T12:05:02.939" v="1510" actId="20577"/>
        <pc:sldMkLst>
          <pc:docMk/>
          <pc:sldMk cId="827970800" sldId="289"/>
        </pc:sldMkLst>
        <pc:spChg chg="mod">
          <ac:chgData name="Alexandra Fuchs" userId="b9eb7fc7ca70e486" providerId="LiveId" clId="{AB0AD8FF-4451-42F3-9FAF-91DDAB8372CA}" dt="2023-12-01T12:05:02.939" v="1510" actId="20577"/>
          <ac:spMkLst>
            <pc:docMk/>
            <pc:sldMk cId="827970800" sldId="289"/>
            <ac:spMk id="3" creationId="{ABFE9D53-B932-E817-4623-0E2FBCE72B33}"/>
          </ac:spMkLst>
        </pc:spChg>
        <pc:spChg chg="mod">
          <ac:chgData name="Alexandra Fuchs" userId="b9eb7fc7ca70e486" providerId="LiveId" clId="{AB0AD8FF-4451-42F3-9FAF-91DDAB8372CA}" dt="2023-12-01T11:55:02.154" v="1408" actId="20577"/>
          <ac:spMkLst>
            <pc:docMk/>
            <pc:sldMk cId="827970800" sldId="289"/>
            <ac:spMk id="6" creationId="{5AA7B127-23DB-D80D-DEF0-1AD761D59B3A}"/>
          </ac:spMkLst>
        </pc:spChg>
      </pc:sldChg>
      <pc:sldChg chg="modSp mod">
        <pc:chgData name="Alexandra Fuchs" userId="b9eb7fc7ca70e486" providerId="LiveId" clId="{AB0AD8FF-4451-42F3-9FAF-91DDAB8372CA}" dt="2023-12-01T12:24:24.761" v="1564" actId="1076"/>
        <pc:sldMkLst>
          <pc:docMk/>
          <pc:sldMk cId="3338586325" sldId="291"/>
        </pc:sldMkLst>
        <pc:picChg chg="mod">
          <ac:chgData name="Alexandra Fuchs" userId="b9eb7fc7ca70e486" providerId="LiveId" clId="{AB0AD8FF-4451-42F3-9FAF-91DDAB8372CA}" dt="2023-12-01T12:24:24.761" v="1564" actId="1076"/>
          <ac:picMkLst>
            <pc:docMk/>
            <pc:sldMk cId="3338586325" sldId="291"/>
            <ac:picMk id="2" creationId="{509616D5-5569-BB25-A9F4-6754DE5E463D}"/>
          </ac:picMkLst>
        </pc:picChg>
      </pc:sldChg>
      <pc:sldChg chg="modSp mod">
        <pc:chgData name="Alexandra Fuchs" userId="b9eb7fc7ca70e486" providerId="LiveId" clId="{AB0AD8FF-4451-42F3-9FAF-91DDAB8372CA}" dt="2023-11-30T11:34:56.575" v="656" actId="20577"/>
        <pc:sldMkLst>
          <pc:docMk/>
          <pc:sldMk cId="1599221861" sldId="292"/>
        </pc:sldMkLst>
        <pc:spChg chg="mod">
          <ac:chgData name="Alexandra Fuchs" userId="b9eb7fc7ca70e486" providerId="LiveId" clId="{AB0AD8FF-4451-42F3-9FAF-91DDAB8372CA}" dt="2023-11-30T11:34:56.575" v="656" actId="20577"/>
          <ac:spMkLst>
            <pc:docMk/>
            <pc:sldMk cId="1599221861" sldId="292"/>
            <ac:spMk id="3" creationId="{2182504B-F5DE-793A-7798-102380787AA5}"/>
          </ac:spMkLst>
        </pc:spChg>
      </pc:sldChg>
      <pc:sldChg chg="addSp delSp modSp add mod">
        <pc:chgData name="Alexandra Fuchs" userId="b9eb7fc7ca70e486" providerId="LiveId" clId="{AB0AD8FF-4451-42F3-9FAF-91DDAB8372CA}" dt="2023-12-04T17:48:42.569" v="1635"/>
        <pc:sldMkLst>
          <pc:docMk/>
          <pc:sldMk cId="303568355" sldId="293"/>
        </pc:sldMkLst>
        <pc:graphicFrameChg chg="del">
          <ac:chgData name="Alexandra Fuchs" userId="b9eb7fc7ca70e486" providerId="LiveId" clId="{AB0AD8FF-4451-42F3-9FAF-91DDAB8372CA}" dt="2023-11-30T11:24:06.953" v="338" actId="478"/>
          <ac:graphicFrameMkLst>
            <pc:docMk/>
            <pc:sldMk cId="303568355" sldId="293"/>
            <ac:graphicFrameMk id="5" creationId="{0EE24B64-5A4D-1697-A996-D4353358CB48}"/>
          </ac:graphicFrameMkLst>
        </pc:graphicFrameChg>
        <pc:graphicFrameChg chg="add mod">
          <ac:chgData name="Alexandra Fuchs" userId="b9eb7fc7ca70e486" providerId="LiveId" clId="{AB0AD8FF-4451-42F3-9FAF-91DDAB8372CA}" dt="2023-12-04T17:48:42.569" v="1635"/>
          <ac:graphicFrameMkLst>
            <pc:docMk/>
            <pc:sldMk cId="303568355" sldId="293"/>
            <ac:graphicFrameMk id="7" creationId="{CB4581EC-9DBA-56C8-4644-586EC581371C}"/>
          </ac:graphicFrameMkLst>
        </pc:graphicFrameChg>
      </pc:sldChg>
      <pc:sldChg chg="addSp modSp add mod">
        <pc:chgData name="Alexandra Fuchs" userId="b9eb7fc7ca70e486" providerId="LiveId" clId="{AB0AD8FF-4451-42F3-9FAF-91DDAB8372CA}" dt="2023-12-05T12:02:24.545" v="1637"/>
        <pc:sldMkLst>
          <pc:docMk/>
          <pc:sldMk cId="2873398762" sldId="294"/>
        </pc:sldMkLst>
        <pc:graphicFrameChg chg="add mod">
          <ac:chgData name="Alexandra Fuchs" userId="b9eb7fc7ca70e486" providerId="LiveId" clId="{AB0AD8FF-4451-42F3-9FAF-91DDAB8372CA}" dt="2023-12-05T12:02:24.545" v="1637"/>
          <ac:graphicFrameMkLst>
            <pc:docMk/>
            <pc:sldMk cId="2873398762" sldId="294"/>
            <ac:graphicFrameMk id="5" creationId="{D71A4BB7-6BEB-31B5-3F01-9444975DB82E}"/>
          </ac:graphicFrameMkLst>
        </pc:graphicFrameChg>
      </pc:sldChg>
      <pc:sldChg chg="addSp delSp modSp new mod">
        <pc:chgData name="Alexandra Fuchs" userId="b9eb7fc7ca70e486" providerId="LiveId" clId="{AB0AD8FF-4451-42F3-9FAF-91DDAB8372CA}" dt="2023-12-01T12:01:35.750" v="1478" actId="207"/>
        <pc:sldMkLst>
          <pc:docMk/>
          <pc:sldMk cId="3425360243" sldId="295"/>
        </pc:sldMkLst>
        <pc:spChg chg="mod">
          <ac:chgData name="Alexandra Fuchs" userId="b9eb7fc7ca70e486" providerId="LiveId" clId="{AB0AD8FF-4451-42F3-9FAF-91DDAB8372CA}" dt="2023-11-30T12:03:34.668" v="1164" actId="113"/>
          <ac:spMkLst>
            <pc:docMk/>
            <pc:sldMk cId="3425360243" sldId="295"/>
            <ac:spMk id="2" creationId="{BCBDEBDA-BE11-E51E-7617-3749781A1CED}"/>
          </ac:spMkLst>
        </pc:spChg>
        <pc:spChg chg="mod">
          <ac:chgData name="Alexandra Fuchs" userId="b9eb7fc7ca70e486" providerId="LiveId" clId="{AB0AD8FF-4451-42F3-9FAF-91DDAB8372CA}" dt="2023-12-01T12:01:35.750" v="1478" actId="207"/>
          <ac:spMkLst>
            <pc:docMk/>
            <pc:sldMk cId="3425360243" sldId="295"/>
            <ac:spMk id="3" creationId="{4F5B3B7A-73FE-313D-F9B0-1BB56119AFF0}"/>
          </ac:spMkLst>
        </pc:spChg>
        <pc:spChg chg="mod">
          <ac:chgData name="Alexandra Fuchs" userId="b9eb7fc7ca70e486" providerId="LiveId" clId="{AB0AD8FF-4451-42F3-9FAF-91DDAB8372CA}" dt="2023-12-01T12:01:32.277" v="1477" actId="207"/>
          <ac:spMkLst>
            <pc:docMk/>
            <pc:sldMk cId="3425360243" sldId="295"/>
            <ac:spMk id="4" creationId="{EF87786F-0750-E6CD-9A2E-062582871579}"/>
          </ac:spMkLst>
        </pc:spChg>
        <pc:picChg chg="add del mod">
          <ac:chgData name="Alexandra Fuchs" userId="b9eb7fc7ca70e486" providerId="LiveId" clId="{AB0AD8FF-4451-42F3-9FAF-91DDAB8372CA}" dt="2023-11-30T11:38:36.663" v="743"/>
          <ac:picMkLst>
            <pc:docMk/>
            <pc:sldMk cId="3425360243" sldId="295"/>
            <ac:picMk id="7" creationId="{3E929FC3-ACDF-EC9F-B785-1D345F0C96F3}"/>
          </ac:picMkLst>
        </pc:picChg>
        <pc:picChg chg="add mod modCrop">
          <ac:chgData name="Alexandra Fuchs" userId="b9eb7fc7ca70e486" providerId="LiveId" clId="{AB0AD8FF-4451-42F3-9FAF-91DDAB8372CA}" dt="2023-11-30T12:02:01.837" v="1140" actId="1076"/>
          <ac:picMkLst>
            <pc:docMk/>
            <pc:sldMk cId="3425360243" sldId="295"/>
            <ac:picMk id="8" creationId="{D12069B4-5E3B-9B9A-5703-562BC2545B7E}"/>
          </ac:picMkLst>
        </pc:picChg>
        <pc:picChg chg="add mod">
          <ac:chgData name="Alexandra Fuchs" userId="b9eb7fc7ca70e486" providerId="LiveId" clId="{AB0AD8FF-4451-42F3-9FAF-91DDAB8372CA}" dt="2023-11-30T12:01:59.643" v="1139" actId="1076"/>
          <ac:picMkLst>
            <pc:docMk/>
            <pc:sldMk cId="3425360243" sldId="295"/>
            <ac:picMk id="9" creationId="{A62B8E43-3539-4A45-6146-1988C886F320}"/>
          </ac:picMkLst>
        </pc:picChg>
        <pc:picChg chg="add mod modCrop">
          <ac:chgData name="Alexandra Fuchs" userId="b9eb7fc7ca70e486" providerId="LiveId" clId="{AB0AD8FF-4451-42F3-9FAF-91DDAB8372CA}" dt="2023-11-30T12:02:10.782" v="1144" actId="1076"/>
          <ac:picMkLst>
            <pc:docMk/>
            <pc:sldMk cId="3425360243" sldId="295"/>
            <ac:picMk id="10" creationId="{CFC36721-B886-186B-EADE-EA8F23023E42}"/>
          </ac:picMkLst>
        </pc:picChg>
        <pc:picChg chg="add mod modCrop">
          <ac:chgData name="Alexandra Fuchs" userId="b9eb7fc7ca70e486" providerId="LiveId" clId="{AB0AD8FF-4451-42F3-9FAF-91DDAB8372CA}" dt="2023-11-30T12:03:08.114" v="1157" actId="1076"/>
          <ac:picMkLst>
            <pc:docMk/>
            <pc:sldMk cId="3425360243" sldId="295"/>
            <ac:picMk id="11" creationId="{9AFB5C47-1FEB-4747-9FD5-929BDFE46A5B}"/>
          </ac:picMkLst>
        </pc:picChg>
        <pc:picChg chg="add mod">
          <ac:chgData name="Alexandra Fuchs" userId="b9eb7fc7ca70e486" providerId="LiveId" clId="{AB0AD8FF-4451-42F3-9FAF-91DDAB8372CA}" dt="2023-11-30T12:03:03.202" v="1156" actId="1076"/>
          <ac:picMkLst>
            <pc:docMk/>
            <pc:sldMk cId="3425360243" sldId="295"/>
            <ac:picMk id="12" creationId="{3A9F266F-A5F2-AEE1-547C-FFAFD7FB65E8}"/>
          </ac:picMkLst>
        </pc:picChg>
        <pc:picChg chg="add mod">
          <ac:chgData name="Alexandra Fuchs" userId="b9eb7fc7ca70e486" providerId="LiveId" clId="{AB0AD8FF-4451-42F3-9FAF-91DDAB8372CA}" dt="2023-11-30T12:03:19.974" v="1160" actId="1076"/>
          <ac:picMkLst>
            <pc:docMk/>
            <pc:sldMk cId="3425360243" sldId="295"/>
            <ac:picMk id="13" creationId="{AC00F30B-02FB-607A-3E59-17494E61D20A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>
              <a:defRPr sz="1200"/>
            </a:lvl1pPr>
          </a:lstStyle>
          <a:p>
            <a:pPr>
              <a:defRPr/>
            </a:pPr>
            <a:fld id="{351AF12C-EC4E-47E0-A570-F51532330E5A}" type="datetimeFigureOut">
              <a:rPr lang="de-DE"/>
              <a:pPr>
                <a:defRPr/>
              </a:pPr>
              <a:t>05.12.2023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>
              <a:defRPr sz="1200"/>
            </a:lvl1pPr>
          </a:lstStyle>
          <a:p>
            <a:pPr>
              <a:defRPr/>
            </a:pPr>
            <a:r>
              <a:rPr lang="de-DE"/>
              <a:t>hblhgvfkgcgkh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>
              <a:defRPr sz="1200"/>
            </a:lvl1pPr>
          </a:lstStyle>
          <a:p>
            <a:pPr>
              <a:defRPr/>
            </a:pPr>
            <a:fld id="{FFBC01B7-C672-49D8-BA54-734A434E3F4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5415103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" name="Rectangle 2"/>
          <p:cNvSpPr>
            <a:spLocks noGrp="1"/>
          </p:cNvSpPr>
          <p:nvPr>
            <p:ph type="body" sz="quarter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bevel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noProof="0">
                <a:sym typeface="Avenir Roman" charset="0"/>
              </a:rPr>
              <a:t>Click to edit Master text styles</a:t>
            </a:r>
          </a:p>
          <a:p>
            <a:pPr lvl="1"/>
            <a:r>
              <a:rPr lang="de-DE" altLang="de-DE" noProof="0">
                <a:sym typeface="Avenir Roman" charset="0"/>
              </a:rPr>
              <a:t>Second level</a:t>
            </a:r>
          </a:p>
          <a:p>
            <a:pPr lvl="2"/>
            <a:r>
              <a:rPr lang="de-DE" altLang="de-DE" noProof="0">
                <a:sym typeface="Avenir Roman" charset="0"/>
              </a:rPr>
              <a:t>Third level</a:t>
            </a:r>
          </a:p>
          <a:p>
            <a:pPr lvl="3"/>
            <a:r>
              <a:rPr lang="de-DE" altLang="de-DE" noProof="0">
                <a:sym typeface="Avenir Roman" charset="0"/>
              </a:rPr>
              <a:t>Fourth level</a:t>
            </a:r>
          </a:p>
          <a:p>
            <a:pPr lvl="4"/>
            <a:r>
              <a:rPr lang="de-DE" altLang="de-DE" noProof="0">
                <a:sym typeface="Avenir Roman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54140716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defTabSz="457200" rtl="0" eaLnBrk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" charset="0"/>
        <a:ea typeface="Avenir" charset="0"/>
        <a:cs typeface="Avenir" charset="0"/>
        <a:sym typeface="Avenir Roman" charset="0"/>
      </a:defRPr>
    </a:lvl1pPr>
    <a:lvl2pPr indent="228600" algn="l" defTabSz="457200" rtl="0" eaLnBrk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" charset="0"/>
        <a:ea typeface="Avenir" charset="0"/>
        <a:cs typeface="Avenir" charset="0"/>
        <a:sym typeface="Avenir Roman" charset="0"/>
      </a:defRPr>
    </a:lvl2pPr>
    <a:lvl3pPr indent="457200" algn="l" defTabSz="457200" rtl="0" eaLnBrk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" charset="0"/>
        <a:ea typeface="Avenir" charset="0"/>
        <a:cs typeface="Avenir" charset="0"/>
        <a:sym typeface="Avenir Roman" charset="0"/>
      </a:defRPr>
    </a:lvl3pPr>
    <a:lvl4pPr indent="685800" algn="l" defTabSz="457200" rtl="0" eaLnBrk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" charset="0"/>
        <a:ea typeface="Avenir" charset="0"/>
        <a:cs typeface="Avenir" charset="0"/>
        <a:sym typeface="Avenir Roman" charset="0"/>
      </a:defRPr>
    </a:lvl4pPr>
    <a:lvl5pPr indent="914400" algn="l" defTabSz="457200" rtl="0" eaLnBrk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" charset="0"/>
        <a:ea typeface="Avenir" charset="0"/>
        <a:cs typeface="Avenir" charset="0"/>
        <a:sym typeface="Avenir Roman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846226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82344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8163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Kursauswahl</a:t>
            </a:r>
            <a:r>
              <a:rPr lang="de-DE" baseline="0" dirty="0"/>
              <a:t> Einschränkungen</a:t>
            </a:r>
            <a:endParaRPr lang="en-US" dirty="0"/>
          </a:p>
          <a:p>
            <a:r>
              <a:rPr lang="en-US" dirty="0"/>
              <a:t>Underwood:</a:t>
            </a:r>
            <a:r>
              <a:rPr lang="en-US" baseline="0" dirty="0"/>
              <a:t> 2 full year or 4 one-semester</a:t>
            </a:r>
          </a:p>
          <a:p>
            <a:r>
              <a:rPr lang="en-US" baseline="0" dirty="0" err="1"/>
              <a:t>Sogang</a:t>
            </a:r>
            <a:r>
              <a:rPr lang="en-US" baseline="0" dirty="0"/>
              <a:t>: 1 full year or 2 one-semester</a:t>
            </a:r>
          </a:p>
          <a:p>
            <a:r>
              <a:rPr lang="en-US" baseline="0" dirty="0" err="1"/>
              <a:t>Sungkyunkwan</a:t>
            </a:r>
            <a:r>
              <a:rPr lang="en-US" baseline="0" dirty="0"/>
              <a:t>: 2 per semester, 4 one-semester per year (1 year= 2 semester student)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84663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8656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4452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Hinweise eingehen</a:t>
            </a:r>
          </a:p>
        </p:txBody>
      </p:sp>
    </p:spTree>
    <p:extLst>
      <p:ext uri="{BB962C8B-B14F-4D97-AF65-F5344CB8AC3E}">
        <p14:creationId xmlns:p14="http://schemas.microsoft.com/office/powerpoint/2010/main" val="7991132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Gutachten von Lehrperson, die Studierende gut kennen, muss keinen Koreabezug haben</a:t>
            </a:r>
          </a:p>
          <a:p>
            <a:r>
              <a:rPr lang="de-DE" dirty="0"/>
              <a:t>Kann auch von Gastdozierenden oder ehemaligen Dozierenden der GU geschrieben werden ODER wenn Studierende*</a:t>
            </a:r>
            <a:r>
              <a:rPr lang="de-DE" dirty="0" err="1"/>
              <a:t>r</a:t>
            </a:r>
            <a:r>
              <a:rPr lang="de-DE" dirty="0"/>
              <a:t> früher an einer anderen Uni studiert hat von dort eine Lehrperson </a:t>
            </a:r>
          </a:p>
          <a:p>
            <a:r>
              <a:rPr lang="de-DE" dirty="0"/>
              <a:t>Wichtig ist Dr. vor Name</a:t>
            </a:r>
          </a:p>
        </p:txBody>
      </p:sp>
    </p:spTree>
    <p:extLst>
      <p:ext uri="{BB962C8B-B14F-4D97-AF65-F5344CB8AC3E}">
        <p14:creationId xmlns:p14="http://schemas.microsoft.com/office/powerpoint/2010/main" val="24864223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Nach der Online-Bewerbung → Unterlagen hochladen</a:t>
            </a:r>
          </a:p>
          <a:p>
            <a:pPr marL="0" marR="0" lvl="0" indent="0" algn="l" defTabSz="457200" rtl="0" eaLnBrk="0" fontAlgn="base" latinLnBrk="0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457200" rtl="0" eaLnBrk="0" fontAlgn="base" latinLnBrk="0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Können MA-Studierende BA-Zeugnis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bie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Bewerbung nicht vorweisen, kann es nachgereicht werden. Sollte Zeugnis nicht nachgereicht werden können, kann auch eine eventuelle Zusage zurückgezogen werden</a:t>
            </a:r>
          </a:p>
          <a:p>
            <a:pPr marL="0" marR="0" lvl="0" indent="0" algn="l" defTabSz="457200" rtl="0" eaLnBrk="0" fontAlgn="base" latinLnBrk="0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457200" rtl="0" eaLnBrk="0" fontAlgn="base" latinLnBrk="0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Für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, f,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gibt es Vordrucke vom GO</a:t>
            </a:r>
          </a:p>
          <a:p>
            <a:pPr marL="0" marR="0" lvl="0" indent="0" algn="l" defTabSz="457200" rtl="0" eaLnBrk="0" fontAlgn="base" latinLnBrk="0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sz="600" dirty="0">
              <a:solidFill>
                <a:srgbClr val="00618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5212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2400" b="1" dirty="0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Die letzten Semester wurden sie gelockert wegen Corona aber nun wird wieder geändert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526837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65605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ctrTitle"/>
          </p:nvPr>
        </p:nvSpPr>
        <p:spPr>
          <a:xfrm>
            <a:off x="630000" y="1611432"/>
            <a:ext cx="8280920" cy="2897687"/>
          </a:xfrm>
          <a:prstGeom prst="rect">
            <a:avLst/>
          </a:prstGeom>
        </p:spPr>
        <p:txBody>
          <a:bodyPr anchor="t" anchorCtr="0"/>
          <a:lstStyle>
            <a:lvl1pPr algn="l">
              <a:defRPr sz="44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8" name="Untertitel 2"/>
          <p:cNvSpPr>
            <a:spLocks noGrp="1"/>
          </p:cNvSpPr>
          <p:nvPr>
            <p:ph type="subTitle" idx="1"/>
          </p:nvPr>
        </p:nvSpPr>
        <p:spPr>
          <a:xfrm>
            <a:off x="629999" y="4725144"/>
            <a:ext cx="8280000" cy="172819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Formatvorlage des Untertitelmasters durch Klicken bearbeiten</a:t>
            </a:r>
          </a:p>
          <a:p>
            <a:r>
              <a:rPr lang="de-DE" dirty="0"/>
              <a:t>Kurs</a:t>
            </a:r>
          </a:p>
          <a:p>
            <a:r>
              <a:rPr lang="de-DE" dirty="0"/>
              <a:t>Semester</a:t>
            </a:r>
          </a:p>
        </p:txBody>
      </p:sp>
      <p:sp>
        <p:nvSpPr>
          <p:cNvPr id="9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630000" y="404665"/>
            <a:ext cx="8280920" cy="1206768"/>
          </a:xfrm>
          <a:prstGeom prst="rect">
            <a:avLst/>
          </a:prstGeom>
        </p:spPr>
        <p:txBody>
          <a:bodyPr anchor="b" anchorCtr="0"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2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1116013" y="6654799"/>
            <a:ext cx="7056437" cy="168275"/>
          </a:xfrm>
          <a:prstGeom prst="rect">
            <a:avLst/>
          </a:prstGeom>
        </p:spPr>
        <p:txBody>
          <a:bodyPr tIns="0"/>
          <a:lstStyle>
            <a:lvl1pPr algn="l">
              <a:defRPr sz="1000">
                <a:solidFill>
                  <a:schemeClr val="tx2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r>
              <a:rPr lang="de-DE"/>
              <a:t>Titel der Veranstaltung</a:t>
            </a:r>
          </a:p>
        </p:txBody>
      </p:sp>
    </p:spTree>
    <p:extLst>
      <p:ext uri="{BB962C8B-B14F-4D97-AF65-F5344CB8AC3E}">
        <p14:creationId xmlns:p14="http://schemas.microsoft.com/office/powerpoint/2010/main" val="3881942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7442" y="116632"/>
            <a:ext cx="6598854" cy="792088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8650" y="1080000"/>
            <a:ext cx="8119814" cy="5040000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Arial Narrow" panose="020B0606020202030204" pitchFamily="34" charset="0"/>
              </a:defRPr>
            </a:lvl1pPr>
            <a:lvl2pPr marL="417513" indent="-236538">
              <a:buClrTx/>
              <a:buSzPct val="100000"/>
              <a:buFont typeface="Arial" panose="020B0604020202020204" pitchFamily="34" charset="0"/>
              <a:buChar char="•"/>
              <a:defRPr sz="1800">
                <a:latin typeface="Arial Narrow" panose="020B0606020202030204" pitchFamily="34" charset="0"/>
              </a:defRPr>
            </a:lvl2pPr>
            <a:lvl3pPr marL="687388" indent="-241300">
              <a:buFont typeface="Arial" panose="020B0604020202020204" pitchFamily="34" charset="0"/>
              <a:buChar char="•"/>
              <a:defRPr sz="1800">
                <a:latin typeface="Arial Narrow" panose="020B0606020202030204" pitchFamily="34" charset="0"/>
              </a:defRPr>
            </a:lvl3pPr>
            <a:lvl4pPr marL="955675" indent="-241300">
              <a:buFont typeface="Arial" panose="020B0604020202020204" pitchFamily="34" charset="0"/>
              <a:buChar char="•"/>
              <a:defRPr sz="1800">
                <a:latin typeface="Arial Narrow" panose="020B0606020202030204" pitchFamily="34" charset="0"/>
              </a:defRPr>
            </a:lvl4pPr>
            <a:lvl5pPr marL="1227138" indent="-238125">
              <a:buFont typeface="Arial" panose="020B0604020202020204" pitchFamily="34" charset="0"/>
              <a:buChar char="•"/>
              <a:defRPr sz="1800">
                <a:latin typeface="Arial Narrow" panose="020B0606020202030204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Rectangle 3"/>
          <p:cNvSpPr>
            <a:spLocks noGrp="1"/>
          </p:cNvSpPr>
          <p:nvPr>
            <p:ph type="sldNum" sz="quarter" idx="4"/>
          </p:nvPr>
        </p:nvSpPr>
        <p:spPr bwMode="auto">
          <a:xfrm>
            <a:off x="8640000" y="6660000"/>
            <a:ext cx="345877" cy="1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defRPr sz="1000">
                <a:latin typeface="+mj-lt"/>
                <a:cs typeface="+mn-cs"/>
                <a:sym typeface="Arial" panose="020B0604020202020204" pitchFamily="34" charset="0"/>
              </a:defRPr>
            </a:lvl1pPr>
          </a:lstStyle>
          <a:p>
            <a:pPr>
              <a:defRPr/>
            </a:pPr>
            <a:fld id="{E42BEB3F-08D9-49EF-B61F-64B0AC4A9AB9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  <p:sp>
        <p:nvSpPr>
          <p:cNvPr id="8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1116013" y="6654799"/>
            <a:ext cx="7056437" cy="168275"/>
          </a:xfrm>
          <a:prstGeom prst="rect">
            <a:avLst/>
          </a:prstGeom>
        </p:spPr>
        <p:txBody>
          <a:bodyPr tIns="0"/>
          <a:lstStyle>
            <a:lvl1pPr algn="l">
              <a:defRPr sz="1000">
                <a:solidFill>
                  <a:schemeClr val="tx2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r>
              <a:rPr lang="de-DE"/>
              <a:t>Titel der Veranstaltung</a:t>
            </a:r>
          </a:p>
        </p:txBody>
      </p:sp>
    </p:spTree>
    <p:extLst>
      <p:ext uri="{BB962C8B-B14F-4D97-AF65-F5344CB8AC3E}">
        <p14:creationId xmlns:p14="http://schemas.microsoft.com/office/powerpoint/2010/main" val="3940890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Inhal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7442" y="116632"/>
            <a:ext cx="6598854" cy="792088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8650" y="1080000"/>
            <a:ext cx="3727326" cy="5040000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Arial Narrow" panose="020B0606020202030204" pitchFamily="34" charset="0"/>
              </a:defRPr>
            </a:lvl1pPr>
            <a:lvl2pPr marL="417513" indent="-236538">
              <a:buClrTx/>
              <a:buSzPct val="100000"/>
              <a:buFont typeface="Arial" panose="020B0604020202020204" pitchFamily="34" charset="0"/>
              <a:buChar char="•"/>
              <a:defRPr sz="1800">
                <a:latin typeface="Arial Narrow" panose="020B0606020202030204" pitchFamily="34" charset="0"/>
              </a:defRPr>
            </a:lvl2pPr>
            <a:lvl3pPr marL="687388" indent="-241300">
              <a:buFont typeface="Arial" panose="020B0604020202020204" pitchFamily="34" charset="0"/>
              <a:buChar char="•"/>
              <a:defRPr sz="1800">
                <a:latin typeface="Arial Narrow" panose="020B0606020202030204" pitchFamily="34" charset="0"/>
              </a:defRPr>
            </a:lvl3pPr>
            <a:lvl4pPr marL="955675" indent="-241300">
              <a:buFont typeface="Arial" panose="020B0604020202020204" pitchFamily="34" charset="0"/>
              <a:buChar char="•"/>
              <a:defRPr sz="1800">
                <a:latin typeface="Arial Narrow" panose="020B0606020202030204" pitchFamily="34" charset="0"/>
              </a:defRPr>
            </a:lvl4pPr>
            <a:lvl5pPr marL="1227138" indent="-238125">
              <a:buFont typeface="Arial" panose="020B0604020202020204" pitchFamily="34" charset="0"/>
              <a:buChar char="•"/>
              <a:defRPr sz="1800">
                <a:latin typeface="Arial Narrow" panose="020B0606020202030204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2"/>
          </p:nvPr>
        </p:nvSpPr>
        <p:spPr>
          <a:xfrm>
            <a:off x="4716463" y="1079999"/>
            <a:ext cx="4032250" cy="5040000"/>
          </a:xfrm>
          <a:prstGeom prst="rect">
            <a:avLst/>
          </a:prstGeom>
        </p:spPr>
        <p:txBody>
          <a:bodyPr/>
          <a:lstStyle/>
          <a:p>
            <a:pPr lvl="0"/>
            <a:endParaRPr lang="de-DE" noProof="0">
              <a:sym typeface="Arial" panose="020B0604020202020204" pitchFamily="34" charset="0"/>
            </a:endParaRPr>
          </a:p>
        </p:txBody>
      </p:sp>
      <p:sp>
        <p:nvSpPr>
          <p:cNvPr id="7" name="Rectangle 3"/>
          <p:cNvSpPr>
            <a:spLocks noGrp="1"/>
          </p:cNvSpPr>
          <p:nvPr>
            <p:ph type="sldNum" sz="quarter" idx="4"/>
          </p:nvPr>
        </p:nvSpPr>
        <p:spPr bwMode="auto">
          <a:xfrm>
            <a:off x="8640000" y="6660000"/>
            <a:ext cx="345877" cy="1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defRPr sz="1000">
                <a:latin typeface="+mj-lt"/>
                <a:cs typeface="+mn-cs"/>
                <a:sym typeface="Arial" panose="020B0604020202020204" pitchFamily="34" charset="0"/>
              </a:defRPr>
            </a:lvl1pPr>
          </a:lstStyle>
          <a:p>
            <a:pPr>
              <a:defRPr/>
            </a:pPr>
            <a:fld id="{E42BEB3F-08D9-49EF-B61F-64B0AC4A9AB9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  <p:sp>
        <p:nvSpPr>
          <p:cNvPr id="8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1116013" y="6654799"/>
            <a:ext cx="7056437" cy="168275"/>
          </a:xfrm>
          <a:prstGeom prst="rect">
            <a:avLst/>
          </a:prstGeom>
        </p:spPr>
        <p:txBody>
          <a:bodyPr tIns="0"/>
          <a:lstStyle>
            <a:lvl1pPr algn="l">
              <a:defRPr sz="1000">
                <a:solidFill>
                  <a:schemeClr val="tx2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r>
              <a:rPr lang="de-DE"/>
              <a:t>Titel der Veranstaltung</a:t>
            </a:r>
          </a:p>
        </p:txBody>
      </p:sp>
    </p:spTree>
    <p:extLst>
      <p:ext uri="{BB962C8B-B14F-4D97-AF65-F5344CB8AC3E}">
        <p14:creationId xmlns:p14="http://schemas.microsoft.com/office/powerpoint/2010/main" val="2741942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637442" y="116632"/>
            <a:ext cx="6598854" cy="792088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4716016" y="1080000"/>
            <a:ext cx="3727326" cy="5040000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Arial Narrow" panose="020B0606020202030204" pitchFamily="34" charset="0"/>
              </a:defRPr>
            </a:lvl1pPr>
            <a:lvl2pPr marL="466725" indent="-285750">
              <a:buClrTx/>
              <a:buSzPct val="100000"/>
              <a:buFont typeface="Arial" panose="020B0604020202020204" pitchFamily="34" charset="0"/>
              <a:buChar char="•"/>
              <a:defRPr lang="de-DE" sz="1800" kern="1200" dirty="0" smtClean="0">
                <a:solidFill>
                  <a:srgbClr val="000000"/>
                </a:solidFill>
                <a:latin typeface="Arial Narrow" panose="020B0606020202030204" pitchFamily="34" charset="0"/>
                <a:ea typeface="+mn-ea"/>
                <a:cs typeface="+mn-cs"/>
                <a:sym typeface="Arial" panose="020B0604020202020204" pitchFamily="34" charset="0"/>
              </a:defRPr>
            </a:lvl2pPr>
            <a:lvl3pPr marL="731838" indent="-285750">
              <a:buFont typeface="Arial" panose="020B0604020202020204" pitchFamily="34" charset="0"/>
              <a:buChar char="•"/>
              <a:defRPr sz="1800">
                <a:latin typeface="Arial Narrow" panose="020B0606020202030204" pitchFamily="34" charset="0"/>
              </a:defRPr>
            </a:lvl3pPr>
            <a:lvl4pPr marL="1000125" indent="-285750">
              <a:buFont typeface="Arial" panose="020B0604020202020204" pitchFamily="34" charset="0"/>
              <a:buChar char="•"/>
              <a:defRPr sz="1800">
                <a:latin typeface="Arial Narrow" panose="020B0606020202030204" pitchFamily="34" charset="0"/>
              </a:defRPr>
            </a:lvl4pPr>
            <a:lvl5pPr marL="1274763" indent="-285750">
              <a:buFont typeface="Arial" panose="020B0604020202020204" pitchFamily="34" charset="0"/>
              <a:buChar char="•"/>
              <a:defRPr sz="1800">
                <a:latin typeface="Arial Narrow" panose="020B0606020202030204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Inhaltsplatzhalter 2"/>
          <p:cNvSpPr>
            <a:spLocks noGrp="1"/>
          </p:cNvSpPr>
          <p:nvPr>
            <p:ph idx="11"/>
          </p:nvPr>
        </p:nvSpPr>
        <p:spPr>
          <a:xfrm>
            <a:off x="628650" y="1080000"/>
            <a:ext cx="3727326" cy="5040000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Arial Narrow" panose="020B0606020202030204" pitchFamily="34" charset="0"/>
              </a:defRPr>
            </a:lvl1pPr>
            <a:lvl2pPr marL="417513" indent="-236538">
              <a:buClrTx/>
              <a:buSzPct val="100000"/>
              <a:buFont typeface="Arial" panose="020B0604020202020204" pitchFamily="34" charset="0"/>
              <a:buChar char="•"/>
              <a:defRPr lang="de-DE" sz="1800" kern="1200" dirty="0" smtClean="0">
                <a:solidFill>
                  <a:srgbClr val="000000"/>
                </a:solidFill>
                <a:latin typeface="Arial Narrow" panose="020B0606020202030204" pitchFamily="34" charset="0"/>
                <a:ea typeface="+mn-ea"/>
                <a:cs typeface="+mn-cs"/>
                <a:sym typeface="Arial" panose="020B0604020202020204" pitchFamily="34" charset="0"/>
              </a:defRPr>
            </a:lvl2pPr>
            <a:lvl3pPr marL="687388" indent="-241300">
              <a:buFont typeface="Arial" panose="020B0604020202020204" pitchFamily="34" charset="0"/>
              <a:buChar char="•"/>
              <a:defRPr sz="1800">
                <a:latin typeface="Arial Narrow" panose="020B0606020202030204" pitchFamily="34" charset="0"/>
              </a:defRPr>
            </a:lvl3pPr>
            <a:lvl4pPr marL="955675" indent="-241300">
              <a:buFont typeface="Arial" panose="020B0604020202020204" pitchFamily="34" charset="0"/>
              <a:buChar char="•"/>
              <a:defRPr sz="1800">
                <a:latin typeface="Arial Narrow" panose="020B0606020202030204" pitchFamily="34" charset="0"/>
              </a:defRPr>
            </a:lvl4pPr>
            <a:lvl5pPr marL="1227138" indent="-238125">
              <a:buFont typeface="Arial" panose="020B0604020202020204" pitchFamily="34" charset="0"/>
              <a:buChar char="•"/>
              <a:defRPr sz="1800">
                <a:latin typeface="Arial Narrow" panose="020B0606020202030204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Rectangle 3"/>
          <p:cNvSpPr>
            <a:spLocks noGrp="1"/>
          </p:cNvSpPr>
          <p:nvPr>
            <p:ph type="sldNum" sz="quarter" idx="4"/>
          </p:nvPr>
        </p:nvSpPr>
        <p:spPr bwMode="auto">
          <a:xfrm>
            <a:off x="8640000" y="6660000"/>
            <a:ext cx="345877" cy="1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defRPr sz="1000">
                <a:latin typeface="+mj-lt"/>
                <a:cs typeface="+mn-cs"/>
                <a:sym typeface="Arial" panose="020B0604020202020204" pitchFamily="34" charset="0"/>
              </a:defRPr>
            </a:lvl1pPr>
          </a:lstStyle>
          <a:p>
            <a:pPr>
              <a:defRPr/>
            </a:pPr>
            <a:fld id="{E42BEB3F-08D9-49EF-B61F-64B0AC4A9AB9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  <p:sp>
        <p:nvSpPr>
          <p:cNvPr id="10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1116013" y="6654799"/>
            <a:ext cx="7056437" cy="168275"/>
          </a:xfrm>
          <a:prstGeom prst="rect">
            <a:avLst/>
          </a:prstGeom>
        </p:spPr>
        <p:txBody>
          <a:bodyPr tIns="0"/>
          <a:lstStyle>
            <a:lvl1pPr algn="l">
              <a:defRPr sz="1000">
                <a:solidFill>
                  <a:schemeClr val="tx2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r>
              <a:rPr lang="de-DE"/>
              <a:t>Titel der Veranstaltung</a:t>
            </a:r>
          </a:p>
        </p:txBody>
      </p:sp>
    </p:spTree>
    <p:extLst>
      <p:ext uri="{BB962C8B-B14F-4D97-AF65-F5344CB8AC3E}">
        <p14:creationId xmlns:p14="http://schemas.microsoft.com/office/powerpoint/2010/main" val="1996577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ctrTitle"/>
          </p:nvPr>
        </p:nvSpPr>
        <p:spPr>
          <a:xfrm>
            <a:off x="630000" y="1611432"/>
            <a:ext cx="8280920" cy="2897687"/>
          </a:xfrm>
          <a:prstGeom prst="rect">
            <a:avLst/>
          </a:prstGeom>
        </p:spPr>
        <p:txBody>
          <a:bodyPr anchor="t" anchorCtr="0"/>
          <a:lstStyle>
            <a:lvl1pPr algn="l">
              <a:defRPr sz="44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8" name="Untertitel 2"/>
          <p:cNvSpPr>
            <a:spLocks noGrp="1"/>
          </p:cNvSpPr>
          <p:nvPr>
            <p:ph type="subTitle" idx="1"/>
          </p:nvPr>
        </p:nvSpPr>
        <p:spPr>
          <a:xfrm>
            <a:off x="629999" y="4725144"/>
            <a:ext cx="8280000" cy="172819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Formatvorlage des Untertitelmasters durch Klicken bearbeiten</a:t>
            </a:r>
          </a:p>
          <a:p>
            <a:r>
              <a:rPr lang="de-DE" dirty="0"/>
              <a:t>Kurs</a:t>
            </a:r>
          </a:p>
          <a:p>
            <a:r>
              <a:rPr lang="de-DE" dirty="0"/>
              <a:t>Semester</a:t>
            </a:r>
          </a:p>
        </p:txBody>
      </p:sp>
      <p:sp>
        <p:nvSpPr>
          <p:cNvPr id="9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630000" y="404665"/>
            <a:ext cx="8280920" cy="1206768"/>
          </a:xfrm>
          <a:prstGeom prst="rect">
            <a:avLst/>
          </a:prstGeom>
        </p:spPr>
        <p:txBody>
          <a:bodyPr anchor="b" anchorCtr="0"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2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1116013" y="6654799"/>
            <a:ext cx="7056437" cy="168275"/>
          </a:xfrm>
          <a:prstGeom prst="rect">
            <a:avLst/>
          </a:prstGeom>
        </p:spPr>
        <p:txBody>
          <a:bodyPr tIns="0"/>
          <a:lstStyle>
            <a:lvl1pPr algn="l">
              <a:defRPr sz="1000">
                <a:solidFill>
                  <a:schemeClr val="tx2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r>
              <a:rPr lang="de-DE"/>
              <a:t>Titel der Veranstaltung</a:t>
            </a:r>
          </a:p>
        </p:txBody>
      </p:sp>
    </p:spTree>
    <p:extLst>
      <p:ext uri="{BB962C8B-B14F-4D97-AF65-F5344CB8AC3E}">
        <p14:creationId xmlns:p14="http://schemas.microsoft.com/office/powerpoint/2010/main" val="1742866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7442" y="116632"/>
            <a:ext cx="6598854" cy="792088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8650" y="1080000"/>
            <a:ext cx="8119814" cy="5040000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Arial Narrow" panose="020B0606020202030204" pitchFamily="34" charset="0"/>
              </a:defRPr>
            </a:lvl1pPr>
            <a:lvl2pPr marL="417513" indent="-236538">
              <a:buClrTx/>
              <a:buSzPct val="100000"/>
              <a:buFont typeface="Arial" panose="020B0604020202020204" pitchFamily="34" charset="0"/>
              <a:buChar char="•"/>
              <a:defRPr sz="1800">
                <a:latin typeface="Arial Narrow" panose="020B0606020202030204" pitchFamily="34" charset="0"/>
              </a:defRPr>
            </a:lvl2pPr>
            <a:lvl3pPr marL="687388" indent="-241300">
              <a:buFont typeface="Arial" panose="020B0604020202020204" pitchFamily="34" charset="0"/>
              <a:buChar char="•"/>
              <a:defRPr sz="1800">
                <a:latin typeface="Arial Narrow" panose="020B0606020202030204" pitchFamily="34" charset="0"/>
              </a:defRPr>
            </a:lvl3pPr>
            <a:lvl4pPr marL="955675" indent="-241300">
              <a:buFont typeface="Arial" panose="020B0604020202020204" pitchFamily="34" charset="0"/>
              <a:buChar char="•"/>
              <a:defRPr sz="1800">
                <a:latin typeface="Arial Narrow" panose="020B0606020202030204" pitchFamily="34" charset="0"/>
              </a:defRPr>
            </a:lvl4pPr>
            <a:lvl5pPr marL="1227138" indent="-238125">
              <a:buFont typeface="Arial" panose="020B0604020202020204" pitchFamily="34" charset="0"/>
              <a:buChar char="•"/>
              <a:defRPr sz="1800">
                <a:latin typeface="Arial Narrow" panose="020B0606020202030204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Rectangle 3"/>
          <p:cNvSpPr>
            <a:spLocks noGrp="1"/>
          </p:cNvSpPr>
          <p:nvPr>
            <p:ph type="sldNum" sz="quarter" idx="4"/>
          </p:nvPr>
        </p:nvSpPr>
        <p:spPr bwMode="auto">
          <a:xfrm>
            <a:off x="8640000" y="6660000"/>
            <a:ext cx="345877" cy="1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defRPr sz="1000">
                <a:latin typeface="+mj-lt"/>
                <a:cs typeface="+mn-cs"/>
                <a:sym typeface="Arial" panose="020B0604020202020204" pitchFamily="34" charset="0"/>
              </a:defRPr>
            </a:lvl1pPr>
          </a:lstStyle>
          <a:p>
            <a:pPr>
              <a:defRPr/>
            </a:pPr>
            <a:fld id="{E42BEB3F-08D9-49EF-B61F-64B0AC4A9AB9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  <p:sp>
        <p:nvSpPr>
          <p:cNvPr id="8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1116013" y="6654799"/>
            <a:ext cx="7056437" cy="168275"/>
          </a:xfrm>
          <a:prstGeom prst="rect">
            <a:avLst/>
          </a:prstGeom>
        </p:spPr>
        <p:txBody>
          <a:bodyPr tIns="0"/>
          <a:lstStyle>
            <a:lvl1pPr algn="l">
              <a:defRPr sz="1000">
                <a:solidFill>
                  <a:schemeClr val="tx2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r>
              <a:rPr lang="de-DE"/>
              <a:t>Titel der Veranstaltung</a:t>
            </a:r>
          </a:p>
        </p:txBody>
      </p:sp>
    </p:spTree>
    <p:extLst>
      <p:ext uri="{BB962C8B-B14F-4D97-AF65-F5344CB8AC3E}">
        <p14:creationId xmlns:p14="http://schemas.microsoft.com/office/powerpoint/2010/main" val="3251255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Inhal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7442" y="116632"/>
            <a:ext cx="6598854" cy="792088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8650" y="1080000"/>
            <a:ext cx="3727326" cy="5040000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Arial Narrow" panose="020B0606020202030204" pitchFamily="34" charset="0"/>
              </a:defRPr>
            </a:lvl1pPr>
            <a:lvl2pPr marL="417513" indent="-236538">
              <a:buClrTx/>
              <a:buSzPct val="100000"/>
              <a:buFont typeface="Arial" panose="020B0604020202020204" pitchFamily="34" charset="0"/>
              <a:buChar char="•"/>
              <a:defRPr sz="1800">
                <a:latin typeface="Arial Narrow" panose="020B0606020202030204" pitchFamily="34" charset="0"/>
              </a:defRPr>
            </a:lvl2pPr>
            <a:lvl3pPr marL="687388" indent="-241300">
              <a:buFont typeface="Arial" panose="020B0604020202020204" pitchFamily="34" charset="0"/>
              <a:buChar char="•"/>
              <a:defRPr sz="1800">
                <a:latin typeface="Arial Narrow" panose="020B0606020202030204" pitchFamily="34" charset="0"/>
              </a:defRPr>
            </a:lvl3pPr>
            <a:lvl4pPr marL="955675" indent="-241300">
              <a:buFont typeface="Arial" panose="020B0604020202020204" pitchFamily="34" charset="0"/>
              <a:buChar char="•"/>
              <a:defRPr sz="1800">
                <a:latin typeface="Arial Narrow" panose="020B0606020202030204" pitchFamily="34" charset="0"/>
              </a:defRPr>
            </a:lvl4pPr>
            <a:lvl5pPr marL="1227138" indent="-238125">
              <a:buFont typeface="Arial" panose="020B0604020202020204" pitchFamily="34" charset="0"/>
              <a:buChar char="•"/>
              <a:defRPr sz="1800">
                <a:latin typeface="Arial Narrow" panose="020B0606020202030204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2"/>
          </p:nvPr>
        </p:nvSpPr>
        <p:spPr>
          <a:xfrm>
            <a:off x="4716463" y="1079999"/>
            <a:ext cx="4032250" cy="5040000"/>
          </a:xfrm>
          <a:prstGeom prst="rect">
            <a:avLst/>
          </a:prstGeom>
        </p:spPr>
        <p:txBody>
          <a:bodyPr/>
          <a:lstStyle/>
          <a:p>
            <a:pPr lvl="0"/>
            <a:endParaRPr lang="de-DE" noProof="0">
              <a:sym typeface="Arial" panose="020B0604020202020204" pitchFamily="34" charset="0"/>
            </a:endParaRPr>
          </a:p>
        </p:txBody>
      </p:sp>
      <p:sp>
        <p:nvSpPr>
          <p:cNvPr id="7" name="Rectangle 3"/>
          <p:cNvSpPr>
            <a:spLocks noGrp="1"/>
          </p:cNvSpPr>
          <p:nvPr>
            <p:ph type="sldNum" sz="quarter" idx="4"/>
          </p:nvPr>
        </p:nvSpPr>
        <p:spPr bwMode="auto">
          <a:xfrm>
            <a:off x="8640000" y="6660000"/>
            <a:ext cx="345877" cy="1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defRPr sz="1000">
                <a:latin typeface="+mj-lt"/>
                <a:cs typeface="+mn-cs"/>
                <a:sym typeface="Arial" panose="020B0604020202020204" pitchFamily="34" charset="0"/>
              </a:defRPr>
            </a:lvl1pPr>
          </a:lstStyle>
          <a:p>
            <a:pPr>
              <a:defRPr/>
            </a:pPr>
            <a:fld id="{E42BEB3F-08D9-49EF-B61F-64B0AC4A9AB9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  <p:sp>
        <p:nvSpPr>
          <p:cNvPr id="8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1116013" y="6654799"/>
            <a:ext cx="7056437" cy="168275"/>
          </a:xfrm>
          <a:prstGeom prst="rect">
            <a:avLst/>
          </a:prstGeom>
        </p:spPr>
        <p:txBody>
          <a:bodyPr tIns="0"/>
          <a:lstStyle>
            <a:lvl1pPr algn="l">
              <a:defRPr sz="1000">
                <a:solidFill>
                  <a:schemeClr val="tx2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r>
              <a:rPr lang="de-DE"/>
              <a:t>Titel der Veranstaltung</a:t>
            </a:r>
          </a:p>
        </p:txBody>
      </p:sp>
    </p:spTree>
    <p:extLst>
      <p:ext uri="{BB962C8B-B14F-4D97-AF65-F5344CB8AC3E}">
        <p14:creationId xmlns:p14="http://schemas.microsoft.com/office/powerpoint/2010/main" val="2804771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637442" y="116632"/>
            <a:ext cx="6598854" cy="792088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4716016" y="1080000"/>
            <a:ext cx="3727326" cy="5040000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Arial Narrow" panose="020B0606020202030204" pitchFamily="34" charset="0"/>
              </a:defRPr>
            </a:lvl1pPr>
            <a:lvl2pPr marL="466725" indent="-285750">
              <a:buClrTx/>
              <a:buSzPct val="100000"/>
              <a:buFont typeface="Arial" panose="020B0604020202020204" pitchFamily="34" charset="0"/>
              <a:buChar char="•"/>
              <a:defRPr lang="de-DE" sz="1800" kern="1200" dirty="0" smtClean="0">
                <a:solidFill>
                  <a:srgbClr val="000000"/>
                </a:solidFill>
                <a:latin typeface="Arial Narrow" panose="020B0606020202030204" pitchFamily="34" charset="0"/>
                <a:ea typeface="+mn-ea"/>
                <a:cs typeface="+mn-cs"/>
                <a:sym typeface="Arial" panose="020B0604020202020204" pitchFamily="34" charset="0"/>
              </a:defRPr>
            </a:lvl2pPr>
            <a:lvl3pPr marL="731838" indent="-285750">
              <a:buClrTx/>
              <a:buFont typeface="Arial" panose="020B0604020202020204" pitchFamily="34" charset="0"/>
              <a:buChar char="•"/>
              <a:defRPr sz="1800">
                <a:latin typeface="Arial Narrow" panose="020B0606020202030204" pitchFamily="34" charset="0"/>
              </a:defRPr>
            </a:lvl3pPr>
            <a:lvl4pPr marL="1000125" indent="-285750">
              <a:buClrTx/>
              <a:buFont typeface="Arial" panose="020B0604020202020204" pitchFamily="34" charset="0"/>
              <a:buChar char="•"/>
              <a:defRPr sz="1800">
                <a:latin typeface="Arial Narrow" panose="020B0606020202030204" pitchFamily="34" charset="0"/>
              </a:defRPr>
            </a:lvl4pPr>
            <a:lvl5pPr marL="1274763" indent="-285750">
              <a:buClrTx/>
              <a:buFont typeface="Arial" panose="020B0604020202020204" pitchFamily="34" charset="0"/>
              <a:buChar char="•"/>
              <a:defRPr sz="1800">
                <a:latin typeface="Arial Narrow" panose="020B0606020202030204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Inhaltsplatzhalter 2"/>
          <p:cNvSpPr>
            <a:spLocks noGrp="1"/>
          </p:cNvSpPr>
          <p:nvPr>
            <p:ph idx="11"/>
          </p:nvPr>
        </p:nvSpPr>
        <p:spPr>
          <a:xfrm>
            <a:off x="628650" y="1080000"/>
            <a:ext cx="3727326" cy="5040000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Arial Narrow" panose="020B0606020202030204" pitchFamily="34" charset="0"/>
              </a:defRPr>
            </a:lvl1pPr>
            <a:lvl2pPr marL="417513" indent="-236538">
              <a:buClrTx/>
              <a:buSzPct val="100000"/>
              <a:buFont typeface="Arial" panose="020B0604020202020204" pitchFamily="34" charset="0"/>
              <a:buChar char="•"/>
              <a:defRPr lang="de-DE" sz="1800" kern="1200" dirty="0" smtClean="0">
                <a:solidFill>
                  <a:srgbClr val="000000"/>
                </a:solidFill>
                <a:latin typeface="Arial Narrow" panose="020B0606020202030204" pitchFamily="34" charset="0"/>
                <a:ea typeface="+mn-ea"/>
                <a:cs typeface="+mn-cs"/>
                <a:sym typeface="Arial" panose="020B0604020202020204" pitchFamily="34" charset="0"/>
              </a:defRPr>
            </a:lvl2pPr>
            <a:lvl3pPr marL="687388" indent="-241300">
              <a:buFont typeface="Arial" panose="020B0604020202020204" pitchFamily="34" charset="0"/>
              <a:buChar char="•"/>
              <a:defRPr sz="1800">
                <a:latin typeface="Arial Narrow" panose="020B0606020202030204" pitchFamily="34" charset="0"/>
              </a:defRPr>
            </a:lvl3pPr>
            <a:lvl4pPr marL="955675" indent="-241300">
              <a:buFont typeface="Arial" panose="020B0604020202020204" pitchFamily="34" charset="0"/>
              <a:buChar char="•"/>
              <a:defRPr sz="1800">
                <a:latin typeface="Arial Narrow" panose="020B0606020202030204" pitchFamily="34" charset="0"/>
              </a:defRPr>
            </a:lvl4pPr>
            <a:lvl5pPr marL="1227138" indent="-238125">
              <a:buFont typeface="Arial" panose="020B0604020202020204" pitchFamily="34" charset="0"/>
              <a:buChar char="•"/>
              <a:defRPr sz="1800">
                <a:latin typeface="Arial Narrow" panose="020B0606020202030204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Rectangle 3"/>
          <p:cNvSpPr>
            <a:spLocks noGrp="1"/>
          </p:cNvSpPr>
          <p:nvPr>
            <p:ph type="sldNum" sz="quarter" idx="4"/>
          </p:nvPr>
        </p:nvSpPr>
        <p:spPr bwMode="auto">
          <a:xfrm>
            <a:off x="8640000" y="6660000"/>
            <a:ext cx="345877" cy="1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defRPr sz="1000">
                <a:latin typeface="+mj-lt"/>
                <a:cs typeface="+mn-cs"/>
                <a:sym typeface="Arial" panose="020B0604020202020204" pitchFamily="34" charset="0"/>
              </a:defRPr>
            </a:lvl1pPr>
          </a:lstStyle>
          <a:p>
            <a:pPr>
              <a:defRPr/>
            </a:pPr>
            <a:fld id="{E42BEB3F-08D9-49EF-B61F-64B0AC4A9AB9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  <p:sp>
        <p:nvSpPr>
          <p:cNvPr id="10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1116013" y="6654799"/>
            <a:ext cx="7056437" cy="168275"/>
          </a:xfrm>
          <a:prstGeom prst="rect">
            <a:avLst/>
          </a:prstGeom>
        </p:spPr>
        <p:txBody>
          <a:bodyPr tIns="0"/>
          <a:lstStyle>
            <a:lvl1pPr algn="l">
              <a:defRPr sz="1000">
                <a:solidFill>
                  <a:schemeClr val="tx2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r>
              <a:rPr lang="de-DE"/>
              <a:t>Titel der Veranstaltung</a:t>
            </a:r>
          </a:p>
        </p:txBody>
      </p:sp>
    </p:spTree>
    <p:extLst>
      <p:ext uri="{BB962C8B-B14F-4D97-AF65-F5344CB8AC3E}">
        <p14:creationId xmlns:p14="http://schemas.microsoft.com/office/powerpoint/2010/main" val="3490970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/>
          </p:cNvSpPr>
          <p:nvPr>
            <p:ph type="sldNum" sz="quarter" idx="4"/>
          </p:nvPr>
        </p:nvSpPr>
        <p:spPr bwMode="auto">
          <a:xfrm>
            <a:off x="8640000" y="6660000"/>
            <a:ext cx="345600" cy="1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defRPr sz="1000">
                <a:solidFill>
                  <a:schemeClr val="tx1"/>
                </a:solidFill>
                <a:latin typeface="+mj-lt"/>
                <a:cs typeface="+mn-cs"/>
                <a:sym typeface="Arial" panose="020B0604020202020204" pitchFamily="34" charset="0"/>
              </a:defRPr>
            </a:lvl1pPr>
          </a:lstStyle>
          <a:p>
            <a:pPr>
              <a:defRPr/>
            </a:pPr>
            <a:fld id="{E42BEB3F-08D9-49EF-B61F-64B0AC4A9AB9}" type="slidenum">
              <a:rPr lang="de-DE" altLang="de-DE" smtClean="0"/>
              <a:pPr>
                <a:defRPr/>
              </a:pPr>
              <a:t>‹Nr.›</a:t>
            </a:fld>
            <a:endParaRPr lang="de-DE" altLang="de-DE" dirty="0"/>
          </a:p>
        </p:txBody>
      </p:sp>
      <p:sp>
        <p:nvSpPr>
          <p:cNvPr id="4" name="Rectangle 1"/>
          <p:cNvSpPr>
            <a:spLocks/>
          </p:cNvSpPr>
          <p:nvPr userDrawn="1"/>
        </p:nvSpPr>
        <p:spPr bwMode="auto">
          <a:xfrm>
            <a:off x="152400" y="6654800"/>
            <a:ext cx="591509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457200">
              <a:defRPr sz="1400">
                <a:solidFill>
                  <a:srgbClr val="004F8F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Georgia" panose="02040502050405020303" pitchFamily="18" charset="0"/>
              </a:defRPr>
            </a:lvl1pPr>
            <a:lvl2pPr defTabSz="457200">
              <a:defRPr sz="1400">
                <a:solidFill>
                  <a:srgbClr val="004F8F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Georgia" panose="02040502050405020303" pitchFamily="18" charset="0"/>
              </a:defRPr>
            </a:lvl2pPr>
            <a:lvl3pPr defTabSz="457200">
              <a:defRPr sz="1400">
                <a:solidFill>
                  <a:srgbClr val="004F8F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Georgia" panose="02040502050405020303" pitchFamily="18" charset="0"/>
              </a:defRPr>
            </a:lvl3pPr>
            <a:lvl4pPr defTabSz="457200">
              <a:defRPr sz="1400">
                <a:solidFill>
                  <a:srgbClr val="004F8F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Georgia" panose="02040502050405020303" pitchFamily="18" charset="0"/>
              </a:defRPr>
            </a:lvl4pPr>
            <a:lvl5pPr defTabSz="457200">
              <a:defRPr sz="1400">
                <a:solidFill>
                  <a:srgbClr val="004F8F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Georgia" panose="02040502050405020303" pitchFamily="18" charset="0"/>
              </a:defRPr>
            </a:lvl5pPr>
            <a:lvl6pPr marL="457200" indent="1828800" defTabSz="45720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4F8F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Georgia" panose="02040502050405020303" pitchFamily="18" charset="0"/>
              </a:defRPr>
            </a:lvl6pPr>
            <a:lvl7pPr marL="914400" indent="1828800" defTabSz="45720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4F8F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Georgia" panose="02040502050405020303" pitchFamily="18" charset="0"/>
              </a:defRPr>
            </a:lvl7pPr>
            <a:lvl8pPr marL="1371600" indent="1828800" defTabSz="45720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4F8F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Georgia" panose="02040502050405020303" pitchFamily="18" charset="0"/>
              </a:defRPr>
            </a:lvl8pPr>
            <a:lvl9pPr marL="1828800" indent="1828800" defTabSz="45720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4F8F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Georgia" panose="02040502050405020303" pitchFamily="18" charset="0"/>
              </a:defRPr>
            </a:lvl9pPr>
          </a:lstStyle>
          <a:p>
            <a:pPr eaLnBrk="1">
              <a:defRPr/>
            </a:pPr>
            <a:fld id="{B1653117-B3F9-4AC9-9C1A-504184EEB33D}" type="datetime4">
              <a:rPr lang="de-DE" altLang="de-DE" sz="1000" smtClean="0">
                <a:solidFill>
                  <a:schemeClr val="tx1"/>
                </a:solidFill>
                <a:latin typeface="+mj-lt"/>
              </a:rPr>
              <a:pPr eaLnBrk="1">
                <a:defRPr/>
              </a:pPr>
              <a:t>5. Dezember 2023</a:t>
            </a:fld>
            <a:endParaRPr lang="de-DE" altLang="de-DE" sz="1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1116013" y="6654799"/>
            <a:ext cx="7056437" cy="168275"/>
          </a:xfrm>
          <a:prstGeom prst="rect">
            <a:avLst/>
          </a:prstGeom>
        </p:spPr>
        <p:txBody>
          <a:bodyPr tIns="0"/>
          <a:lstStyle>
            <a:lvl1pPr algn="l">
              <a:defRPr sz="1000">
                <a:solidFill>
                  <a:schemeClr val="tx2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r>
              <a:rPr lang="de-DE"/>
              <a:t>Titel der Veranstaltung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4" r:id="rId1"/>
    <p:sldLayoutId id="2147484085" r:id="rId2"/>
    <p:sldLayoutId id="2147484086" r:id="rId3"/>
    <p:sldLayoutId id="2147484088" r:id="rId4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ern="1200">
          <a:solidFill>
            <a:srgbClr val="004F8F"/>
          </a:solidFill>
          <a:latin typeface="+mj-lt"/>
          <a:ea typeface="+mj-ea"/>
          <a:cs typeface="+mj-cs"/>
          <a:sym typeface="Arial Narrow" panose="020B060602020203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>
          <a:solidFill>
            <a:srgbClr val="004F8F"/>
          </a:solidFill>
          <a:latin typeface="Arial Narrow" panose="020B0606020202030204" pitchFamily="34" charset="0"/>
          <a:ea typeface="Arial Narrow" panose="020B0606020202030204" pitchFamily="34" charset="0"/>
          <a:cs typeface="Arial Narrow" panose="020B0606020202030204" pitchFamily="34" charset="0"/>
          <a:sym typeface="Arial Narrow" panose="020B060602020203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>
          <a:solidFill>
            <a:srgbClr val="004F8F"/>
          </a:solidFill>
          <a:latin typeface="Arial Narrow" panose="020B0606020202030204" pitchFamily="34" charset="0"/>
          <a:ea typeface="Arial Narrow" panose="020B0606020202030204" pitchFamily="34" charset="0"/>
          <a:cs typeface="Arial Narrow" panose="020B0606020202030204" pitchFamily="34" charset="0"/>
          <a:sym typeface="Arial Narrow" panose="020B060602020203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>
          <a:solidFill>
            <a:srgbClr val="004F8F"/>
          </a:solidFill>
          <a:latin typeface="Arial Narrow" panose="020B0606020202030204" pitchFamily="34" charset="0"/>
          <a:ea typeface="Arial Narrow" panose="020B0606020202030204" pitchFamily="34" charset="0"/>
          <a:cs typeface="Arial Narrow" panose="020B0606020202030204" pitchFamily="34" charset="0"/>
          <a:sym typeface="Arial Narrow" panose="020B060602020203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>
          <a:solidFill>
            <a:srgbClr val="004F8F"/>
          </a:solidFill>
          <a:latin typeface="Arial Narrow" panose="020B0606020202030204" pitchFamily="34" charset="0"/>
          <a:ea typeface="Arial Narrow" panose="020B0606020202030204" pitchFamily="34" charset="0"/>
          <a:cs typeface="Arial Narrow" panose="020B0606020202030204" pitchFamily="34" charset="0"/>
          <a:sym typeface="Arial Narrow" panose="020B0606020202030204" pitchFamily="34" charset="0"/>
        </a:defRPr>
      </a:lvl5pPr>
      <a:lvl6pPr marL="457200" algn="l" rtl="0" fontAlgn="base" hangingPunct="0">
        <a:spcBef>
          <a:spcPct val="0"/>
        </a:spcBef>
        <a:spcAft>
          <a:spcPct val="0"/>
        </a:spcAft>
        <a:defRPr>
          <a:solidFill>
            <a:srgbClr val="004F8F"/>
          </a:solidFill>
          <a:latin typeface="Arial Narrow" panose="020B0606020202030204" pitchFamily="34" charset="0"/>
          <a:ea typeface="Arial Narrow" panose="020B0606020202030204" pitchFamily="34" charset="0"/>
          <a:cs typeface="Arial Narrow" panose="020B0606020202030204" pitchFamily="34" charset="0"/>
          <a:sym typeface="Arial Narrow" panose="020B0606020202030204" pitchFamily="34" charset="0"/>
        </a:defRPr>
      </a:lvl6pPr>
      <a:lvl7pPr marL="914400" algn="l" rtl="0" fontAlgn="base" hangingPunct="0">
        <a:spcBef>
          <a:spcPct val="0"/>
        </a:spcBef>
        <a:spcAft>
          <a:spcPct val="0"/>
        </a:spcAft>
        <a:defRPr>
          <a:solidFill>
            <a:srgbClr val="004F8F"/>
          </a:solidFill>
          <a:latin typeface="Arial Narrow" panose="020B0606020202030204" pitchFamily="34" charset="0"/>
          <a:ea typeface="Arial Narrow" panose="020B0606020202030204" pitchFamily="34" charset="0"/>
          <a:cs typeface="Arial Narrow" panose="020B0606020202030204" pitchFamily="34" charset="0"/>
          <a:sym typeface="Arial Narrow" panose="020B0606020202030204" pitchFamily="34" charset="0"/>
        </a:defRPr>
      </a:lvl7pPr>
      <a:lvl8pPr marL="1371600" algn="l" rtl="0" fontAlgn="base" hangingPunct="0">
        <a:spcBef>
          <a:spcPct val="0"/>
        </a:spcBef>
        <a:spcAft>
          <a:spcPct val="0"/>
        </a:spcAft>
        <a:defRPr>
          <a:solidFill>
            <a:srgbClr val="004F8F"/>
          </a:solidFill>
          <a:latin typeface="Arial Narrow" panose="020B0606020202030204" pitchFamily="34" charset="0"/>
          <a:ea typeface="Arial Narrow" panose="020B0606020202030204" pitchFamily="34" charset="0"/>
          <a:cs typeface="Arial Narrow" panose="020B0606020202030204" pitchFamily="34" charset="0"/>
          <a:sym typeface="Arial Narrow" panose="020B0606020202030204" pitchFamily="34" charset="0"/>
        </a:defRPr>
      </a:lvl8pPr>
      <a:lvl9pPr marL="1828800" algn="l" rtl="0" fontAlgn="base" hangingPunct="0">
        <a:spcBef>
          <a:spcPct val="0"/>
        </a:spcBef>
        <a:spcAft>
          <a:spcPct val="0"/>
        </a:spcAft>
        <a:defRPr>
          <a:solidFill>
            <a:srgbClr val="004F8F"/>
          </a:solidFill>
          <a:latin typeface="Arial Narrow" panose="020B0606020202030204" pitchFamily="34" charset="0"/>
          <a:ea typeface="Arial Narrow" panose="020B0606020202030204" pitchFamily="34" charset="0"/>
          <a:cs typeface="Arial Narrow" panose="020B0606020202030204" pitchFamily="34" charset="0"/>
          <a:sym typeface="Arial Narrow" panose="020B0606020202030204" pitchFamily="34" charset="0"/>
        </a:defRPr>
      </a:lvl9pPr>
    </p:titleStyle>
    <p:bodyStyle>
      <a:lvl1pPr marL="342900" indent="-342900" algn="l" rtl="0" eaLnBrk="0" fontAlgn="base" hangingPunct="0">
        <a:spcBef>
          <a:spcPts val="300"/>
        </a:spcBef>
        <a:spcAft>
          <a:spcPct val="0"/>
        </a:spcAft>
        <a:defRPr sz="1600" kern="1200">
          <a:solidFill>
            <a:srgbClr val="000000"/>
          </a:solidFill>
          <a:latin typeface="+mn-lt"/>
          <a:ea typeface="+mn-ea"/>
          <a:cs typeface="+mn-cs"/>
          <a:sym typeface="Arial" panose="020B0604020202020204" pitchFamily="34" charset="0"/>
        </a:defRPr>
      </a:lvl1pPr>
      <a:lvl2pPr marL="417513" indent="-236538" algn="l" rtl="0" eaLnBrk="0" fontAlgn="base" hangingPunct="0">
        <a:spcBef>
          <a:spcPts val="300"/>
        </a:spcBef>
        <a:spcAft>
          <a:spcPct val="0"/>
        </a:spcAft>
        <a:buSzPct val="100000"/>
        <a:buChar char="•"/>
        <a:defRPr sz="1600" kern="1200">
          <a:solidFill>
            <a:srgbClr val="000000"/>
          </a:solidFill>
          <a:latin typeface="+mn-lt"/>
          <a:ea typeface="+mn-ea"/>
          <a:cs typeface="+mn-cs"/>
          <a:sym typeface="Arial" panose="020B0604020202020204" pitchFamily="34" charset="0"/>
        </a:defRPr>
      </a:lvl2pPr>
      <a:lvl3pPr marL="687388" indent="-241300" algn="l" rtl="0" eaLnBrk="0" fontAlgn="base" hangingPunct="0">
        <a:spcBef>
          <a:spcPts val="300"/>
        </a:spcBef>
        <a:spcAft>
          <a:spcPct val="0"/>
        </a:spcAft>
        <a:buSzPct val="100000"/>
        <a:buChar char="–"/>
        <a:defRPr sz="1600" kern="1200">
          <a:solidFill>
            <a:srgbClr val="000000"/>
          </a:solidFill>
          <a:latin typeface="+mn-lt"/>
          <a:ea typeface="+mn-ea"/>
          <a:cs typeface="+mn-cs"/>
          <a:sym typeface="Arial" panose="020B0604020202020204" pitchFamily="34" charset="0"/>
        </a:defRPr>
      </a:lvl3pPr>
      <a:lvl4pPr marL="955675" indent="-241300" algn="l" rtl="0" eaLnBrk="0" fontAlgn="base" hangingPunct="0">
        <a:spcBef>
          <a:spcPts val="300"/>
        </a:spcBef>
        <a:spcAft>
          <a:spcPct val="0"/>
        </a:spcAft>
        <a:buSzPct val="100000"/>
        <a:buChar char="–"/>
        <a:defRPr sz="1600" kern="1200">
          <a:solidFill>
            <a:srgbClr val="000000"/>
          </a:solidFill>
          <a:latin typeface="+mn-lt"/>
          <a:ea typeface="+mn-ea"/>
          <a:cs typeface="+mn-cs"/>
          <a:sym typeface="Arial" panose="020B0604020202020204" pitchFamily="34" charset="0"/>
        </a:defRPr>
      </a:lvl4pPr>
      <a:lvl5pPr marL="1227138" indent="-238125" algn="l" rtl="0" eaLnBrk="0" fontAlgn="base" hangingPunct="0">
        <a:spcBef>
          <a:spcPts val="300"/>
        </a:spcBef>
        <a:spcAft>
          <a:spcPct val="0"/>
        </a:spcAft>
        <a:buSzPct val="100000"/>
        <a:buChar char="–"/>
        <a:defRPr sz="1600" kern="1200">
          <a:solidFill>
            <a:srgbClr val="000000"/>
          </a:solidFill>
          <a:latin typeface="+mn-lt"/>
          <a:ea typeface="+mn-ea"/>
          <a:cs typeface="+mn-cs"/>
          <a:sym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/>
          </p:cNvSpPr>
          <p:nvPr>
            <p:ph type="sldNum" sz="quarter" idx="4"/>
          </p:nvPr>
        </p:nvSpPr>
        <p:spPr bwMode="auto">
          <a:xfrm>
            <a:off x="8640000" y="6660000"/>
            <a:ext cx="345600" cy="1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defRPr sz="1000">
                <a:solidFill>
                  <a:schemeClr val="tx1"/>
                </a:solidFill>
                <a:latin typeface="+mj-lt"/>
                <a:cs typeface="+mn-cs"/>
                <a:sym typeface="Arial" panose="020B0604020202020204" pitchFamily="34" charset="0"/>
              </a:defRPr>
            </a:lvl1pPr>
          </a:lstStyle>
          <a:p>
            <a:pPr>
              <a:defRPr/>
            </a:pPr>
            <a:fld id="{E42BEB3F-08D9-49EF-B61F-64B0AC4A9AB9}" type="slidenum">
              <a:rPr lang="de-DE" altLang="de-DE" smtClean="0"/>
              <a:pPr>
                <a:defRPr/>
              </a:pPr>
              <a:t>‹Nr.›</a:t>
            </a:fld>
            <a:endParaRPr lang="de-DE" altLang="de-DE" dirty="0"/>
          </a:p>
        </p:txBody>
      </p:sp>
      <p:sp>
        <p:nvSpPr>
          <p:cNvPr id="4" name="Rectangle 1"/>
          <p:cNvSpPr>
            <a:spLocks/>
          </p:cNvSpPr>
          <p:nvPr userDrawn="1"/>
        </p:nvSpPr>
        <p:spPr bwMode="auto">
          <a:xfrm>
            <a:off x="152400" y="6654800"/>
            <a:ext cx="591509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457200">
              <a:defRPr sz="1400">
                <a:solidFill>
                  <a:srgbClr val="004F8F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Georgia" panose="02040502050405020303" pitchFamily="18" charset="0"/>
              </a:defRPr>
            </a:lvl1pPr>
            <a:lvl2pPr defTabSz="457200">
              <a:defRPr sz="1400">
                <a:solidFill>
                  <a:srgbClr val="004F8F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Georgia" panose="02040502050405020303" pitchFamily="18" charset="0"/>
              </a:defRPr>
            </a:lvl2pPr>
            <a:lvl3pPr defTabSz="457200">
              <a:defRPr sz="1400">
                <a:solidFill>
                  <a:srgbClr val="004F8F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Georgia" panose="02040502050405020303" pitchFamily="18" charset="0"/>
              </a:defRPr>
            </a:lvl3pPr>
            <a:lvl4pPr defTabSz="457200">
              <a:defRPr sz="1400">
                <a:solidFill>
                  <a:srgbClr val="004F8F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Georgia" panose="02040502050405020303" pitchFamily="18" charset="0"/>
              </a:defRPr>
            </a:lvl4pPr>
            <a:lvl5pPr defTabSz="457200">
              <a:defRPr sz="1400">
                <a:solidFill>
                  <a:srgbClr val="004F8F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Georgia" panose="02040502050405020303" pitchFamily="18" charset="0"/>
              </a:defRPr>
            </a:lvl5pPr>
            <a:lvl6pPr marL="457200" indent="1828800" defTabSz="45720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4F8F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Georgia" panose="02040502050405020303" pitchFamily="18" charset="0"/>
              </a:defRPr>
            </a:lvl6pPr>
            <a:lvl7pPr marL="914400" indent="1828800" defTabSz="45720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4F8F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Georgia" panose="02040502050405020303" pitchFamily="18" charset="0"/>
              </a:defRPr>
            </a:lvl7pPr>
            <a:lvl8pPr marL="1371600" indent="1828800" defTabSz="45720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4F8F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Georgia" panose="02040502050405020303" pitchFamily="18" charset="0"/>
              </a:defRPr>
            </a:lvl8pPr>
            <a:lvl9pPr marL="1828800" indent="1828800" defTabSz="45720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4F8F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Georgia" panose="02040502050405020303" pitchFamily="18" charset="0"/>
              </a:defRPr>
            </a:lvl9pPr>
          </a:lstStyle>
          <a:p>
            <a:pPr eaLnBrk="1">
              <a:defRPr/>
            </a:pPr>
            <a:fld id="{B1653117-B3F9-4AC9-9C1A-504184EEB33D}" type="datetime4">
              <a:rPr lang="de-DE" altLang="de-DE" sz="1000" smtClean="0">
                <a:solidFill>
                  <a:schemeClr val="tx1"/>
                </a:solidFill>
                <a:latin typeface="+mj-lt"/>
              </a:rPr>
              <a:pPr eaLnBrk="1">
                <a:defRPr/>
              </a:pPr>
              <a:t>5. Dezember 2023</a:t>
            </a:fld>
            <a:endParaRPr lang="de-DE" altLang="de-DE" sz="1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1116013" y="6654799"/>
            <a:ext cx="7056437" cy="168275"/>
          </a:xfrm>
          <a:prstGeom prst="rect">
            <a:avLst/>
          </a:prstGeom>
        </p:spPr>
        <p:txBody>
          <a:bodyPr tIns="0"/>
          <a:lstStyle>
            <a:lvl1pPr algn="l">
              <a:defRPr sz="1000">
                <a:solidFill>
                  <a:schemeClr val="tx2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r>
              <a:rPr lang="de-DE"/>
              <a:t>Titel der Veranstaltung</a:t>
            </a:r>
          </a:p>
        </p:txBody>
      </p:sp>
    </p:spTree>
    <p:extLst>
      <p:ext uri="{BB962C8B-B14F-4D97-AF65-F5344CB8AC3E}">
        <p14:creationId xmlns:p14="http://schemas.microsoft.com/office/powerpoint/2010/main" val="4208879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1" r:id="rId1"/>
    <p:sldLayoutId id="2147484092" r:id="rId2"/>
    <p:sldLayoutId id="2147484093" r:id="rId3"/>
    <p:sldLayoutId id="2147484095" r:id="rId4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ern="1200">
          <a:solidFill>
            <a:srgbClr val="004F8F"/>
          </a:solidFill>
          <a:latin typeface="+mj-lt"/>
          <a:ea typeface="+mj-ea"/>
          <a:cs typeface="+mj-cs"/>
          <a:sym typeface="Arial Narrow" panose="020B060602020203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>
          <a:solidFill>
            <a:srgbClr val="004F8F"/>
          </a:solidFill>
          <a:latin typeface="Arial Narrow" panose="020B0606020202030204" pitchFamily="34" charset="0"/>
          <a:ea typeface="Arial Narrow" panose="020B0606020202030204" pitchFamily="34" charset="0"/>
          <a:cs typeface="Arial Narrow" panose="020B0606020202030204" pitchFamily="34" charset="0"/>
          <a:sym typeface="Arial Narrow" panose="020B060602020203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>
          <a:solidFill>
            <a:srgbClr val="004F8F"/>
          </a:solidFill>
          <a:latin typeface="Arial Narrow" panose="020B0606020202030204" pitchFamily="34" charset="0"/>
          <a:ea typeface="Arial Narrow" panose="020B0606020202030204" pitchFamily="34" charset="0"/>
          <a:cs typeface="Arial Narrow" panose="020B0606020202030204" pitchFamily="34" charset="0"/>
          <a:sym typeface="Arial Narrow" panose="020B060602020203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>
          <a:solidFill>
            <a:srgbClr val="004F8F"/>
          </a:solidFill>
          <a:latin typeface="Arial Narrow" panose="020B0606020202030204" pitchFamily="34" charset="0"/>
          <a:ea typeface="Arial Narrow" panose="020B0606020202030204" pitchFamily="34" charset="0"/>
          <a:cs typeface="Arial Narrow" panose="020B0606020202030204" pitchFamily="34" charset="0"/>
          <a:sym typeface="Arial Narrow" panose="020B060602020203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>
          <a:solidFill>
            <a:srgbClr val="004F8F"/>
          </a:solidFill>
          <a:latin typeface="Arial Narrow" panose="020B0606020202030204" pitchFamily="34" charset="0"/>
          <a:ea typeface="Arial Narrow" panose="020B0606020202030204" pitchFamily="34" charset="0"/>
          <a:cs typeface="Arial Narrow" panose="020B0606020202030204" pitchFamily="34" charset="0"/>
          <a:sym typeface="Arial Narrow" panose="020B0606020202030204" pitchFamily="34" charset="0"/>
        </a:defRPr>
      </a:lvl5pPr>
      <a:lvl6pPr marL="457200" algn="l" rtl="0" fontAlgn="base" hangingPunct="0">
        <a:spcBef>
          <a:spcPct val="0"/>
        </a:spcBef>
        <a:spcAft>
          <a:spcPct val="0"/>
        </a:spcAft>
        <a:defRPr>
          <a:solidFill>
            <a:srgbClr val="004F8F"/>
          </a:solidFill>
          <a:latin typeface="Arial Narrow" panose="020B0606020202030204" pitchFamily="34" charset="0"/>
          <a:ea typeface="Arial Narrow" panose="020B0606020202030204" pitchFamily="34" charset="0"/>
          <a:cs typeface="Arial Narrow" panose="020B0606020202030204" pitchFamily="34" charset="0"/>
          <a:sym typeface="Arial Narrow" panose="020B0606020202030204" pitchFamily="34" charset="0"/>
        </a:defRPr>
      </a:lvl6pPr>
      <a:lvl7pPr marL="914400" algn="l" rtl="0" fontAlgn="base" hangingPunct="0">
        <a:spcBef>
          <a:spcPct val="0"/>
        </a:spcBef>
        <a:spcAft>
          <a:spcPct val="0"/>
        </a:spcAft>
        <a:defRPr>
          <a:solidFill>
            <a:srgbClr val="004F8F"/>
          </a:solidFill>
          <a:latin typeface="Arial Narrow" panose="020B0606020202030204" pitchFamily="34" charset="0"/>
          <a:ea typeface="Arial Narrow" panose="020B0606020202030204" pitchFamily="34" charset="0"/>
          <a:cs typeface="Arial Narrow" panose="020B0606020202030204" pitchFamily="34" charset="0"/>
          <a:sym typeface="Arial Narrow" panose="020B0606020202030204" pitchFamily="34" charset="0"/>
        </a:defRPr>
      </a:lvl7pPr>
      <a:lvl8pPr marL="1371600" algn="l" rtl="0" fontAlgn="base" hangingPunct="0">
        <a:spcBef>
          <a:spcPct val="0"/>
        </a:spcBef>
        <a:spcAft>
          <a:spcPct val="0"/>
        </a:spcAft>
        <a:defRPr>
          <a:solidFill>
            <a:srgbClr val="004F8F"/>
          </a:solidFill>
          <a:latin typeface="Arial Narrow" panose="020B0606020202030204" pitchFamily="34" charset="0"/>
          <a:ea typeface="Arial Narrow" panose="020B0606020202030204" pitchFamily="34" charset="0"/>
          <a:cs typeface="Arial Narrow" panose="020B0606020202030204" pitchFamily="34" charset="0"/>
          <a:sym typeface="Arial Narrow" panose="020B0606020202030204" pitchFamily="34" charset="0"/>
        </a:defRPr>
      </a:lvl8pPr>
      <a:lvl9pPr marL="1828800" algn="l" rtl="0" fontAlgn="base" hangingPunct="0">
        <a:spcBef>
          <a:spcPct val="0"/>
        </a:spcBef>
        <a:spcAft>
          <a:spcPct val="0"/>
        </a:spcAft>
        <a:defRPr>
          <a:solidFill>
            <a:srgbClr val="004F8F"/>
          </a:solidFill>
          <a:latin typeface="Arial Narrow" panose="020B0606020202030204" pitchFamily="34" charset="0"/>
          <a:ea typeface="Arial Narrow" panose="020B0606020202030204" pitchFamily="34" charset="0"/>
          <a:cs typeface="Arial Narrow" panose="020B0606020202030204" pitchFamily="34" charset="0"/>
          <a:sym typeface="Arial Narrow" panose="020B0606020202030204" pitchFamily="34" charset="0"/>
        </a:defRPr>
      </a:lvl9pPr>
    </p:titleStyle>
    <p:bodyStyle>
      <a:lvl1pPr marL="342900" indent="-342900" algn="l" rtl="0" eaLnBrk="0" fontAlgn="base" hangingPunct="0">
        <a:spcBef>
          <a:spcPts val="300"/>
        </a:spcBef>
        <a:spcAft>
          <a:spcPct val="0"/>
        </a:spcAft>
        <a:defRPr sz="1600" kern="1200">
          <a:solidFill>
            <a:srgbClr val="000000"/>
          </a:solidFill>
          <a:latin typeface="+mn-lt"/>
          <a:ea typeface="+mn-ea"/>
          <a:cs typeface="+mn-cs"/>
          <a:sym typeface="Arial" panose="020B0604020202020204" pitchFamily="34" charset="0"/>
        </a:defRPr>
      </a:lvl1pPr>
      <a:lvl2pPr marL="417513" indent="-236538" algn="l" rtl="0" eaLnBrk="0" fontAlgn="base" hangingPunct="0">
        <a:spcBef>
          <a:spcPts val="300"/>
        </a:spcBef>
        <a:spcAft>
          <a:spcPct val="0"/>
        </a:spcAft>
        <a:buSzPct val="100000"/>
        <a:buChar char="•"/>
        <a:defRPr sz="1600" kern="1200">
          <a:solidFill>
            <a:srgbClr val="000000"/>
          </a:solidFill>
          <a:latin typeface="+mn-lt"/>
          <a:ea typeface="+mn-ea"/>
          <a:cs typeface="+mn-cs"/>
          <a:sym typeface="Arial" panose="020B0604020202020204" pitchFamily="34" charset="0"/>
        </a:defRPr>
      </a:lvl2pPr>
      <a:lvl3pPr marL="687388" indent="-241300" algn="l" rtl="0" eaLnBrk="0" fontAlgn="base" hangingPunct="0">
        <a:spcBef>
          <a:spcPts val="300"/>
        </a:spcBef>
        <a:spcAft>
          <a:spcPct val="0"/>
        </a:spcAft>
        <a:buSzPct val="100000"/>
        <a:buChar char="–"/>
        <a:defRPr sz="1600" kern="1200">
          <a:solidFill>
            <a:srgbClr val="000000"/>
          </a:solidFill>
          <a:latin typeface="+mn-lt"/>
          <a:ea typeface="+mn-ea"/>
          <a:cs typeface="+mn-cs"/>
          <a:sym typeface="Arial" panose="020B0604020202020204" pitchFamily="34" charset="0"/>
        </a:defRPr>
      </a:lvl3pPr>
      <a:lvl4pPr marL="955675" indent="-241300" algn="l" rtl="0" eaLnBrk="0" fontAlgn="base" hangingPunct="0">
        <a:spcBef>
          <a:spcPts val="300"/>
        </a:spcBef>
        <a:spcAft>
          <a:spcPct val="0"/>
        </a:spcAft>
        <a:buSzPct val="100000"/>
        <a:buChar char="–"/>
        <a:defRPr sz="1600" kern="1200">
          <a:solidFill>
            <a:srgbClr val="000000"/>
          </a:solidFill>
          <a:latin typeface="+mn-lt"/>
          <a:ea typeface="+mn-ea"/>
          <a:cs typeface="+mn-cs"/>
          <a:sym typeface="Arial" panose="020B0604020202020204" pitchFamily="34" charset="0"/>
        </a:defRPr>
      </a:lvl4pPr>
      <a:lvl5pPr marL="1227138" indent="-238125" algn="l" rtl="0" eaLnBrk="0" fontAlgn="base" hangingPunct="0">
        <a:spcBef>
          <a:spcPts val="300"/>
        </a:spcBef>
        <a:spcAft>
          <a:spcPct val="0"/>
        </a:spcAft>
        <a:buSzPct val="100000"/>
        <a:buChar char="–"/>
        <a:defRPr sz="1600" kern="1200">
          <a:solidFill>
            <a:srgbClr val="000000"/>
          </a:solidFill>
          <a:latin typeface="+mn-lt"/>
          <a:ea typeface="+mn-ea"/>
          <a:cs typeface="+mn-cs"/>
          <a:sym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uni-frankfurt.de/38298490/Studium_im_Ausland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hyperlink" Target="https://www.uni-frankfurt.de/38298535/Direktaustauschprogramme__Partnerunis_weltweit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i-frankfurt.de/38298003/hinweise-zur-bewerbung_korea.pdf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outgoing@uni-frankfurt.de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hyperlink" Target="Sogang%20University%20Information%20Sheet%202021-2022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hyperlink" Target="Sogang%20University%20Information%20Sheet%202021-2022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hyperlink" Target="Sogang%20University%20Information%20Sheet%202021-2022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ale.fuchs@em.uni-frankfurt.de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mailto:outgoing@em.uni-frankfurt.de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nsei.ac.kr/en_sc/index.jsp" TargetMode="External"/><Relationship Id="rId13" Type="http://schemas.openxmlformats.org/officeDocument/2006/relationships/hyperlink" Target="https://www.ewha.ac.kr/ewhaen/index.do" TargetMode="External"/><Relationship Id="rId18" Type="http://schemas.openxmlformats.org/officeDocument/2006/relationships/image" Target="../media/image6.gif"/><Relationship Id="rId3" Type="http://schemas.openxmlformats.org/officeDocument/2006/relationships/hyperlink" Target="https://wwwe.sogang.ac.kr/wwwe/undergraduate01_1.html" TargetMode="External"/><Relationship Id="rId21" Type="http://schemas.openxmlformats.org/officeDocument/2006/relationships/image" Target="../media/image10.jpg"/><Relationship Id="rId7" Type="http://schemas.openxmlformats.org/officeDocument/2006/relationships/hyperlink" Target="https://www.skku.edu/eng/International/StudySKKU/Introduction.do" TargetMode="External"/><Relationship Id="rId12" Type="http://schemas.openxmlformats.org/officeDocument/2006/relationships/hyperlink" Target="https://oia.cau.ac.kr/sub03/sub02.php" TargetMode="External"/><Relationship Id="rId17" Type="http://schemas.openxmlformats.org/officeDocument/2006/relationships/image" Target="../media/image5.jpg"/><Relationship Id="rId2" Type="http://schemas.openxmlformats.org/officeDocument/2006/relationships/hyperlink" Target="https://wwwe.sogang.ac.kr/wwwe/index_new.html" TargetMode="External"/><Relationship Id="rId16" Type="http://schemas.openxmlformats.org/officeDocument/2006/relationships/hyperlink" Target="https://gsc.korea.ac.kr/usr/exchange/overview.do" TargetMode="External"/><Relationship Id="rId20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liberalarts.skku.edu/eng_liberal/index.do" TargetMode="External"/><Relationship Id="rId11" Type="http://schemas.openxmlformats.org/officeDocument/2006/relationships/hyperlink" Target="https://neweng.cau.ac.kr/index.do" TargetMode="External"/><Relationship Id="rId5" Type="http://schemas.openxmlformats.org/officeDocument/2006/relationships/hyperlink" Target="https://www.skku.edu/eng/" TargetMode="External"/><Relationship Id="rId15" Type="http://schemas.openxmlformats.org/officeDocument/2006/relationships/hyperlink" Target="https://www.korea.edu/mbshome/mbs/en/index.do" TargetMode="External"/><Relationship Id="rId10" Type="http://schemas.openxmlformats.org/officeDocument/2006/relationships/hyperlink" Target="https://oia.yonsei.ac.kr/" TargetMode="External"/><Relationship Id="rId19" Type="http://schemas.openxmlformats.org/officeDocument/2006/relationships/image" Target="../media/image4.png"/><Relationship Id="rId4" Type="http://schemas.openxmlformats.org/officeDocument/2006/relationships/hyperlink" Target="https://oia.sogang.ac.kr/enter/html/main/intro.asp" TargetMode="External"/><Relationship Id="rId9" Type="http://schemas.openxmlformats.org/officeDocument/2006/relationships/hyperlink" Target="https://uic.yonsei.ac.kr/main/default.asp" TargetMode="External"/><Relationship Id="rId14" Type="http://schemas.openxmlformats.org/officeDocument/2006/relationships/hyperlink" Target="http://oia.ewha.ac.kr/oia/index.do" TargetMode="External"/><Relationship Id="rId22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i-frankfurt.de/38434719/Seoul_S%C3%BCdkorea_Austausch#a_fd61c111-049cc39b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85912" y="1844824"/>
            <a:ext cx="8515384" cy="4032448"/>
          </a:xfrm>
        </p:spPr>
        <p:txBody>
          <a:bodyPr anchor="t"/>
          <a:lstStyle/>
          <a:p>
            <a:pPr algn="ctr"/>
            <a:r>
              <a:rPr lang="de-DE" dirty="0">
                <a:latin typeface="Arial Black" panose="020B0A04020102020204" pitchFamily="34" charset="0"/>
              </a:rPr>
              <a:t>Informationsveranstaltung: </a:t>
            </a:r>
            <a:br>
              <a:rPr lang="de-DE" dirty="0">
                <a:latin typeface="Arial Black" panose="020B0A04020102020204" pitchFamily="34" charset="0"/>
              </a:rPr>
            </a:br>
            <a:r>
              <a:rPr lang="de-DE" dirty="0">
                <a:latin typeface="Arial Black" panose="020B0A04020102020204" pitchFamily="34" charset="0"/>
              </a:rPr>
              <a:t>FB-Kooperation-</a:t>
            </a:r>
            <a:br>
              <a:rPr lang="de-DE" dirty="0">
                <a:latin typeface="Arial Black" panose="020B0A04020102020204" pitchFamily="34" charset="0"/>
              </a:rPr>
            </a:br>
            <a:r>
              <a:rPr lang="de-DE" dirty="0">
                <a:latin typeface="Arial Black" panose="020B0A04020102020204" pitchFamily="34" charset="0"/>
              </a:rPr>
              <a:t>Austauschprogramme 2024/2025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72432" y="4869160"/>
            <a:ext cx="5542344" cy="792088"/>
          </a:xfrm>
        </p:spPr>
        <p:txBody>
          <a:bodyPr/>
          <a:lstStyle/>
          <a:p>
            <a:pPr algn="ctr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Information und Beratung zum </a:t>
            </a:r>
          </a:p>
          <a:p>
            <a:pPr algn="ctr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FB-Kooperation Austauschprogramm: </a:t>
            </a:r>
          </a:p>
          <a:p>
            <a:pPr algn="ctr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Alexandra Fuchs (ale.fuchs@em.uni-frankfurt.de)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260648"/>
            <a:ext cx="3060341" cy="1224136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467544" y="641883"/>
            <a:ext cx="4176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rgbClr val="0061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04.12.2023</a:t>
            </a:r>
            <a:endParaRPr lang="en-US" sz="2400" dirty="0">
              <a:solidFill>
                <a:srgbClr val="00618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22436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dirty="0">
                <a:latin typeface="Arial Black" panose="020B0A04020102020204" pitchFamily="34" charset="0"/>
              </a:rPr>
              <a:t>Infos für </a:t>
            </a:r>
            <a:r>
              <a:rPr lang="de-DE" sz="3600" dirty="0" err="1">
                <a:latin typeface="Arial Black" panose="020B0A04020102020204" pitchFamily="34" charset="0"/>
              </a:rPr>
              <a:t>Outgoings</a:t>
            </a:r>
            <a:endParaRPr lang="de-DE" sz="3600" dirty="0">
              <a:latin typeface="Arial Black" panose="020B0A0402010202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2BEB3F-08D9-49EF-B61F-64B0AC4A9AB9}" type="slidenum">
              <a:rPr lang="de-DE" altLang="de-DE" smtClean="0"/>
              <a:pPr/>
              <a:t>10</a:t>
            </a:fld>
            <a:endParaRPr lang="de-DE" alt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/>
              <a:t>Koreastudien Informationsveranstaltung:  FB-Kooperation-Austauschprogramme 2023/2024</a:t>
            </a:r>
          </a:p>
        </p:txBody>
      </p:sp>
      <p:sp>
        <p:nvSpPr>
          <p:cNvPr id="11" name="Inhaltsplatzhalter 10">
            <a:extLst>
              <a:ext uri="{FF2B5EF4-FFF2-40B4-BE49-F238E27FC236}">
                <a16:creationId xmlns:a16="http://schemas.microsoft.com/office/drawing/2014/main" id="{EB929F12-B203-B1B5-DFEB-C5115613D4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8728F8B7-10E2-1C56-1178-4CADDB7796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68" y="1057974"/>
            <a:ext cx="9066477" cy="5428981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F2D355A3-FEC6-9C32-43C2-C2F126F3E8CD}"/>
              </a:ext>
            </a:extLst>
          </p:cNvPr>
          <p:cNvSpPr txBox="1"/>
          <p:nvPr/>
        </p:nvSpPr>
        <p:spPr>
          <a:xfrm>
            <a:off x="1619672" y="1556792"/>
            <a:ext cx="7470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b="1" dirty="0">
                <a:solidFill>
                  <a:srgbClr val="FF0000"/>
                </a:solidFill>
                <a:latin typeface="+mn-lt"/>
              </a:rPr>
              <a:t>https://</a:t>
            </a:r>
            <a:r>
              <a:rPr lang="de-DE" sz="1800" b="1" dirty="0" err="1">
                <a:solidFill>
                  <a:srgbClr val="FF0000"/>
                </a:solidFill>
                <a:latin typeface="+mn-lt"/>
              </a:rPr>
              <a:t>www.uni-frankfurt.de</a:t>
            </a:r>
            <a:r>
              <a:rPr lang="de-DE" sz="1800" b="1" dirty="0">
                <a:solidFill>
                  <a:srgbClr val="FF0000"/>
                </a:solidFill>
                <a:latin typeface="+mn-lt"/>
              </a:rPr>
              <a:t>/38298489/Ich_möchte_ins_Ausland__</a:t>
            </a:r>
            <a:r>
              <a:rPr lang="de-DE" sz="1800" b="1" dirty="0" err="1">
                <a:solidFill>
                  <a:srgbClr val="FF0000"/>
                </a:solidFill>
                <a:latin typeface="+mn-lt"/>
              </a:rPr>
              <a:t>Outgoings</a:t>
            </a:r>
            <a:endParaRPr lang="de-DE" sz="1800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97024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F41B20-4090-1851-B394-C93A57F1A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339AA49-1BE1-41E2-8E90-33A1BA63F5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42BEB3F-08D9-49EF-B61F-64B0AC4A9AB9}" type="slidenum">
              <a:rPr lang="de-DE" altLang="de-DE" smtClean="0"/>
              <a:pPr>
                <a:defRPr/>
              </a:pPr>
              <a:t>11</a:t>
            </a:fld>
            <a:endParaRPr lang="de-DE" altLang="de-DE" dirty="0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DCFCF3EC-D270-DCAF-7FEE-1FBD180004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16013" y="6654799"/>
            <a:ext cx="7056437" cy="168275"/>
          </a:xfrm>
        </p:spPr>
        <p:txBody>
          <a:bodyPr/>
          <a:lstStyle/>
          <a:p>
            <a:r>
              <a:rPr lang="de-DE" dirty="0"/>
              <a:t>Koreastudien Informationsveranstaltung:  FB-Kooperation-Austauschprogramme 2023/2024</a:t>
            </a:r>
          </a:p>
        </p:txBody>
      </p:sp>
      <p:pic>
        <p:nvPicPr>
          <p:cNvPr id="10" name="Grafik 9">
            <a:hlinkClick r:id="rId2"/>
            <a:extLst>
              <a:ext uri="{FF2B5EF4-FFF2-40B4-BE49-F238E27FC236}">
                <a16:creationId xmlns:a16="http://schemas.microsoft.com/office/drawing/2014/main" id="{D90E265C-FFCF-758A-F86E-47191F875D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772400" cy="4224905"/>
          </a:xfrm>
          <a:prstGeom prst="rect">
            <a:avLst/>
          </a:prstGeom>
        </p:spPr>
      </p:pic>
      <p:pic>
        <p:nvPicPr>
          <p:cNvPr id="7" name="Inhaltsplatzhalter 6">
            <a:hlinkClick r:id="rId4"/>
            <a:extLst>
              <a:ext uri="{FF2B5EF4-FFF2-40B4-BE49-F238E27FC236}">
                <a16:creationId xmlns:a16="http://schemas.microsoft.com/office/drawing/2014/main" id="{5939D081-A95F-E821-A8C8-9850B5C2F6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1811935" y="1574146"/>
            <a:ext cx="7173942" cy="5040313"/>
          </a:xfrm>
          <a:prstGeom prst="rect">
            <a:avLst/>
          </a:prstGeom>
        </p:spPr>
      </p:pic>
      <p:sp>
        <p:nvSpPr>
          <p:cNvPr id="9" name="Pfeil nach unten 8">
            <a:extLst>
              <a:ext uri="{FF2B5EF4-FFF2-40B4-BE49-F238E27FC236}">
                <a16:creationId xmlns:a16="http://schemas.microsoft.com/office/drawing/2014/main" id="{7257EC98-1E22-A8C0-B9C2-C8501316BBDB}"/>
              </a:ext>
            </a:extLst>
          </p:cNvPr>
          <p:cNvSpPr/>
          <p:nvPr/>
        </p:nvSpPr>
        <p:spPr bwMode="auto">
          <a:xfrm>
            <a:off x="2411760" y="4334991"/>
            <a:ext cx="576064" cy="936104"/>
          </a:xfrm>
          <a:prstGeom prst="downArrow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  <a:bevel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0" i="0" u="none" strike="noStrike" cap="none" normalizeH="0" baseline="0">
              <a:ln>
                <a:noFill/>
              </a:ln>
              <a:solidFill>
                <a:srgbClr val="004F8F"/>
              </a:solidFill>
              <a:effectLst/>
              <a:latin typeface="Georgia" panose="02040502050405020303" pitchFamily="18" charset="0"/>
              <a:ea typeface="Georgia" panose="02040502050405020303" pitchFamily="18" charset="0"/>
              <a:cs typeface="Georgia" panose="02040502050405020303" pitchFamily="18" charset="0"/>
              <a:sym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8316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179512" y="29446"/>
            <a:ext cx="6598854" cy="792088"/>
          </a:xfrm>
        </p:spPr>
        <p:txBody>
          <a:bodyPr/>
          <a:lstStyle/>
          <a:p>
            <a:r>
              <a:rPr kumimoji="0" lang="de-DE" sz="3200" b="0" i="0" u="none" strike="noStrike" kern="1200" cap="none" spc="0" normalizeH="0" baseline="0" noProof="0" dirty="0">
                <a:ln>
                  <a:noFill/>
                </a:ln>
                <a:solidFill>
                  <a:srgbClr val="00618F"/>
                </a:solidFill>
                <a:effectLst/>
                <a:uLnTx/>
                <a:uFillTx/>
                <a:latin typeface="Arial Black" panose="020B0A04020102020204" pitchFamily="34" charset="0"/>
                <a:cs typeface="Arial Narrow"/>
                <a:sym typeface="Arial Narrow" panose="020B0606020202030204" pitchFamily="34" charset="0"/>
              </a:rPr>
              <a:t>Bewerbung</a:t>
            </a:r>
            <a:endParaRPr lang="de-DE" sz="3200" dirty="0">
              <a:latin typeface="Arial Black" panose="020B0A0402010202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2BEB3F-08D9-49EF-B61F-64B0AC4A9AB9}" type="slidenum">
              <a:rPr lang="de-DE" altLang="de-DE" smtClean="0"/>
              <a:pPr/>
              <a:t>12</a:t>
            </a:fld>
            <a:endParaRPr lang="de-DE" alt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/>
              <a:t>Koreastudien Informationsveranstaltung:  FB-Kooperation-Austauschprogramme 2023/2024</a:t>
            </a:r>
          </a:p>
          <a:p>
            <a:endParaRPr lang="de-DE" dirty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D2D1EC16-3E0D-0056-7C11-3ED3B9B72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28800"/>
            <a:ext cx="8119814" cy="4491200"/>
          </a:xfrm>
        </p:spPr>
        <p:txBody>
          <a:bodyPr/>
          <a:lstStyle/>
          <a:p>
            <a:pPr marL="0" indent="0" algn="ctr"/>
            <a:r>
              <a:rPr lang="de-DE" sz="2400" b="1" dirty="0">
                <a:solidFill>
                  <a:schemeClr val="tx1"/>
                </a:solidFill>
              </a:rPr>
              <a:t>Bewerbungen für alle 6 koreanischen Universitäten (also auch Fachbereichskooperation) laufen seit 2021 digital über das Global Office!</a:t>
            </a:r>
          </a:p>
          <a:p>
            <a:pPr marL="0" indent="0" algn="ctr"/>
            <a:endParaRPr lang="de-DE" sz="2400" b="1" dirty="0">
              <a:solidFill>
                <a:schemeClr val="tx1"/>
              </a:solidFill>
            </a:endParaRPr>
          </a:p>
          <a:p>
            <a:pPr marL="0" indent="0" algn="ctr"/>
            <a:r>
              <a:rPr lang="de-DE" sz="2400" b="1" dirty="0">
                <a:solidFill>
                  <a:schemeClr val="tx1"/>
                </a:solidFill>
              </a:rPr>
              <a:t>Die Online Registrierung (Plattform Mobility Online) wird ca. 4 Wochen vor Bewerbungsschluss freigeschaltet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258564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58CB835B-8EE2-4A80-8E8A-D6CF37AEAC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16633"/>
            <a:ext cx="7120592" cy="6529322"/>
          </a:xfrm>
          <a:prstGeom prst="rect">
            <a:avLst/>
          </a:prstGeo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9E613B9-1117-A861-4DB9-9A1E9D68AD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42BEB3F-08D9-49EF-B61F-64B0AC4A9AB9}" type="slidenum">
              <a:rPr lang="de-DE" altLang="de-DE" smtClean="0"/>
              <a:pPr>
                <a:defRPr/>
              </a:pPr>
              <a:t>13</a:t>
            </a:fld>
            <a:endParaRPr lang="de-DE" altLang="de-DE" dirty="0"/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3EEB0DFE-D494-E691-4D97-96A7215B04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16013" y="6654799"/>
            <a:ext cx="7056437" cy="168275"/>
          </a:xfrm>
        </p:spPr>
        <p:txBody>
          <a:bodyPr/>
          <a:lstStyle/>
          <a:p>
            <a:r>
              <a:rPr lang="de-DE" dirty="0"/>
              <a:t>Koreastudien Informationsveranstaltung:  FB-Kooperation-Austauschprogramme 2023/2024</a:t>
            </a:r>
          </a:p>
          <a:p>
            <a:endParaRPr lang="de-DE" dirty="0"/>
          </a:p>
        </p:txBody>
      </p:sp>
      <p:sp>
        <p:nvSpPr>
          <p:cNvPr id="9" name="Titel 7">
            <a:extLst>
              <a:ext uri="{FF2B5EF4-FFF2-40B4-BE49-F238E27FC236}">
                <a16:creationId xmlns:a16="http://schemas.microsoft.com/office/drawing/2014/main" id="{B38B8ECB-C06B-B38D-B7B0-677C3D9AD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89" y="0"/>
            <a:ext cx="6598854" cy="792088"/>
          </a:xfrm>
        </p:spPr>
        <p:txBody>
          <a:bodyPr/>
          <a:lstStyle/>
          <a:p>
            <a:r>
              <a:rPr lang="de-DE" sz="3600" dirty="0">
                <a:ln>
                  <a:solidFill>
                    <a:srgbClr val="004F8F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Bewerbungsunterlagen</a:t>
            </a:r>
          </a:p>
        </p:txBody>
      </p:sp>
    </p:spTree>
    <p:extLst>
      <p:ext uri="{BB962C8B-B14F-4D97-AF65-F5344CB8AC3E}">
        <p14:creationId xmlns:p14="http://schemas.microsoft.com/office/powerpoint/2010/main" val="15479488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8EA4530-A9DB-6A22-4916-0080C9870E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Beachten Sie die Hinweise unter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https://www.uni-frankfurt.de/38298003/hinweise-zur-bewerbung_korea.pdf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algn="ctr">
              <a:lnSpc>
                <a:spcPct val="150000"/>
              </a:lnSpc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(Diese gehen wir auf den folgenden Folien durch)</a:t>
            </a:r>
          </a:p>
          <a:p>
            <a:pPr marL="0" indent="0">
              <a:lnSpc>
                <a:spcPct val="150000"/>
              </a:lnSpc>
            </a:pPr>
            <a:endParaRPr lang="de-DE" sz="2000" dirty="0"/>
          </a:p>
          <a:p>
            <a:pPr marL="0" indent="0" algn="ctr"/>
            <a:r>
              <a:rPr lang="en-US" sz="2000" dirty="0">
                <a:solidFill>
                  <a:srgbClr val="00618F"/>
                </a:solidFill>
                <a:latin typeface="Arial Black" panose="020B0A04020102020204" pitchFamily="34" charset="0"/>
              </a:rPr>
              <a:t>Achtung! </a:t>
            </a:r>
          </a:p>
          <a:p>
            <a:pPr marL="0" indent="0" algn="ctr"/>
            <a:r>
              <a:rPr lang="en-US" sz="2000" dirty="0" err="1">
                <a:solidFill>
                  <a:srgbClr val="00618F"/>
                </a:solidFill>
                <a:latin typeface="Arial Black" panose="020B0A04020102020204" pitchFamily="34" charset="0"/>
              </a:rPr>
              <a:t>Wenn</a:t>
            </a:r>
            <a:r>
              <a:rPr lang="en-US" sz="2000" dirty="0">
                <a:solidFill>
                  <a:srgbClr val="00618F"/>
                </a:solidFill>
                <a:latin typeface="Arial Black" panose="020B0A04020102020204" pitchFamily="34" charset="0"/>
              </a:rPr>
              <a:t> Sie </a:t>
            </a:r>
            <a:r>
              <a:rPr lang="en-US" sz="2000" dirty="0" err="1">
                <a:solidFill>
                  <a:srgbClr val="00618F"/>
                </a:solidFill>
                <a:latin typeface="Arial Black" panose="020B0A04020102020204" pitchFamily="34" charset="0"/>
              </a:rPr>
              <a:t>sich</a:t>
            </a:r>
            <a:r>
              <a:rPr lang="en-US" sz="2000" dirty="0">
                <a:solidFill>
                  <a:srgbClr val="00618F"/>
                </a:solidFill>
                <a:latin typeface="Arial Black" panose="020B0A04020102020204" pitchFamily="34" charset="0"/>
              </a:rPr>
              <a:t> </a:t>
            </a:r>
            <a:r>
              <a:rPr lang="en-US" sz="2000" dirty="0" err="1">
                <a:solidFill>
                  <a:srgbClr val="00618F"/>
                </a:solidFill>
                <a:latin typeface="Arial Black" panose="020B0A04020102020204" pitchFamily="34" charset="0"/>
              </a:rPr>
              <a:t>sowohl</a:t>
            </a:r>
            <a:r>
              <a:rPr lang="en-US" sz="2000" dirty="0">
                <a:solidFill>
                  <a:srgbClr val="00618F"/>
                </a:solidFill>
                <a:latin typeface="Arial Black" panose="020B0A04020102020204" pitchFamily="34" charset="0"/>
              </a:rPr>
              <a:t> für die 3 </a:t>
            </a:r>
            <a:r>
              <a:rPr lang="en-US" sz="2000" dirty="0" err="1">
                <a:solidFill>
                  <a:srgbClr val="00618F"/>
                </a:solidFill>
                <a:latin typeface="Arial Black" panose="020B0A04020102020204" pitchFamily="34" charset="0"/>
              </a:rPr>
              <a:t>Universitäten</a:t>
            </a:r>
            <a:r>
              <a:rPr lang="en-US" sz="2000" dirty="0">
                <a:solidFill>
                  <a:srgbClr val="00618F"/>
                </a:solidFill>
                <a:latin typeface="Arial Black" panose="020B0A04020102020204" pitchFamily="34" charset="0"/>
              </a:rPr>
              <a:t> des </a:t>
            </a:r>
            <a:r>
              <a:rPr lang="en-US" sz="2000" dirty="0" err="1">
                <a:solidFill>
                  <a:srgbClr val="00618F"/>
                </a:solidFill>
                <a:latin typeface="Arial Black" panose="020B0A04020102020204" pitchFamily="34" charset="0"/>
              </a:rPr>
              <a:t>Direktaustausches</a:t>
            </a:r>
            <a:r>
              <a:rPr lang="en-US" sz="2000" dirty="0">
                <a:solidFill>
                  <a:srgbClr val="00618F"/>
                </a:solidFill>
                <a:latin typeface="Arial Black" panose="020B0A04020102020204" pitchFamily="34" charset="0"/>
              </a:rPr>
              <a:t> </a:t>
            </a:r>
            <a:r>
              <a:rPr lang="en-US" sz="2000" dirty="0" err="1">
                <a:solidFill>
                  <a:srgbClr val="00618F"/>
                </a:solidFill>
                <a:latin typeface="Arial Black" panose="020B0A04020102020204" pitchFamily="34" charset="0"/>
              </a:rPr>
              <a:t>als</a:t>
            </a:r>
            <a:r>
              <a:rPr lang="en-US" sz="2000" dirty="0">
                <a:solidFill>
                  <a:srgbClr val="00618F"/>
                </a:solidFill>
                <a:latin typeface="Arial Black" panose="020B0A04020102020204" pitchFamily="34" charset="0"/>
              </a:rPr>
              <a:t> </a:t>
            </a:r>
            <a:r>
              <a:rPr lang="en-US" sz="2000" dirty="0" err="1">
                <a:solidFill>
                  <a:srgbClr val="00618F"/>
                </a:solidFill>
                <a:latin typeface="Arial Black" panose="020B0A04020102020204" pitchFamily="34" charset="0"/>
              </a:rPr>
              <a:t>auch</a:t>
            </a:r>
            <a:r>
              <a:rPr lang="en-US" sz="2000" dirty="0">
                <a:solidFill>
                  <a:srgbClr val="00618F"/>
                </a:solidFill>
                <a:latin typeface="Arial Black" panose="020B0A04020102020204" pitchFamily="34" charset="0"/>
              </a:rPr>
              <a:t> die 3 der </a:t>
            </a:r>
            <a:r>
              <a:rPr lang="en-US" sz="2000" dirty="0" err="1">
                <a:solidFill>
                  <a:srgbClr val="00618F"/>
                </a:solidFill>
                <a:latin typeface="Arial Black" panose="020B0A04020102020204" pitchFamily="34" charset="0"/>
              </a:rPr>
              <a:t>Fachkooperation</a:t>
            </a:r>
            <a:r>
              <a:rPr lang="en-US" sz="2000" dirty="0">
                <a:solidFill>
                  <a:srgbClr val="00618F"/>
                </a:solidFill>
                <a:latin typeface="Arial Black" panose="020B0A04020102020204" pitchFamily="34" charset="0"/>
              </a:rPr>
              <a:t> </a:t>
            </a:r>
            <a:r>
              <a:rPr lang="en-US" sz="2000" dirty="0" err="1">
                <a:solidFill>
                  <a:srgbClr val="00618F"/>
                </a:solidFill>
                <a:latin typeface="Arial Black" panose="020B0A04020102020204" pitchFamily="34" charset="0"/>
              </a:rPr>
              <a:t>bewerben</a:t>
            </a:r>
            <a:r>
              <a:rPr lang="en-US" sz="2000" dirty="0">
                <a:solidFill>
                  <a:srgbClr val="00618F"/>
                </a:solidFill>
                <a:latin typeface="Arial Black" panose="020B0A04020102020204" pitchFamily="34" charset="0"/>
              </a:rPr>
              <a:t> </a:t>
            </a:r>
            <a:r>
              <a:rPr lang="en-US" sz="2000" dirty="0" err="1">
                <a:solidFill>
                  <a:srgbClr val="00618F"/>
                </a:solidFill>
                <a:latin typeface="Arial Black" panose="020B0A04020102020204" pitchFamily="34" charset="0"/>
              </a:rPr>
              <a:t>wollen</a:t>
            </a:r>
            <a:r>
              <a:rPr lang="en-US" sz="2000" dirty="0">
                <a:solidFill>
                  <a:srgbClr val="00618F"/>
                </a:solidFill>
                <a:latin typeface="Arial Black" panose="020B0A04020102020204" pitchFamily="34" charset="0"/>
              </a:rPr>
              <a:t>, </a:t>
            </a:r>
            <a:r>
              <a:rPr lang="en-US" sz="2000" dirty="0" err="1">
                <a:solidFill>
                  <a:srgbClr val="00618F"/>
                </a:solidFill>
                <a:latin typeface="Arial Black" panose="020B0A04020102020204" pitchFamily="34" charset="0"/>
              </a:rPr>
              <a:t>müssen</a:t>
            </a:r>
            <a:r>
              <a:rPr lang="en-US" sz="2000" dirty="0">
                <a:solidFill>
                  <a:srgbClr val="00618F"/>
                </a:solidFill>
                <a:latin typeface="Arial Black" panose="020B0A04020102020204" pitchFamily="34" charset="0"/>
              </a:rPr>
              <a:t> Sie 2 </a:t>
            </a:r>
            <a:r>
              <a:rPr lang="en-US" sz="2000" dirty="0" err="1">
                <a:solidFill>
                  <a:srgbClr val="00618F"/>
                </a:solidFill>
                <a:latin typeface="Arial Black" panose="020B0A04020102020204" pitchFamily="34" charset="0"/>
              </a:rPr>
              <a:t>unterschiedliche</a:t>
            </a:r>
            <a:r>
              <a:rPr lang="en-US" sz="2000" dirty="0">
                <a:solidFill>
                  <a:srgbClr val="00618F"/>
                </a:solidFill>
                <a:latin typeface="Arial Black" panose="020B0A04020102020204" pitchFamily="34" charset="0"/>
              </a:rPr>
              <a:t> </a:t>
            </a:r>
            <a:r>
              <a:rPr lang="en-US" sz="2000" dirty="0" err="1">
                <a:solidFill>
                  <a:srgbClr val="00618F"/>
                </a:solidFill>
                <a:latin typeface="Arial Black" panose="020B0A04020102020204" pitchFamily="34" charset="0"/>
              </a:rPr>
              <a:t>Onlineformulare</a:t>
            </a:r>
            <a:r>
              <a:rPr lang="en-US" sz="2000" dirty="0">
                <a:solidFill>
                  <a:srgbClr val="00618F"/>
                </a:solidFill>
                <a:latin typeface="Arial Black" panose="020B0A04020102020204" pitchFamily="34" charset="0"/>
              </a:rPr>
              <a:t> (=</a:t>
            </a:r>
            <a:r>
              <a:rPr lang="en-US" sz="2000" dirty="0" err="1">
                <a:solidFill>
                  <a:srgbClr val="00618F"/>
                </a:solidFill>
                <a:latin typeface="Arial Black" panose="020B0A04020102020204" pitchFamily="34" charset="0"/>
              </a:rPr>
              <a:t>Bewerbung</a:t>
            </a:r>
            <a:r>
              <a:rPr lang="en-US" sz="2000" dirty="0">
                <a:solidFill>
                  <a:srgbClr val="00618F"/>
                </a:solidFill>
                <a:latin typeface="Arial Black" panose="020B0A04020102020204" pitchFamily="34" charset="0"/>
              </a:rPr>
              <a:t>) </a:t>
            </a:r>
            <a:r>
              <a:rPr lang="en-US" sz="2000" dirty="0" err="1">
                <a:solidFill>
                  <a:srgbClr val="00618F"/>
                </a:solidFill>
                <a:latin typeface="Arial Black" panose="020B0A04020102020204" pitchFamily="34" charset="0"/>
              </a:rPr>
              <a:t>ausfüllen</a:t>
            </a:r>
            <a:r>
              <a:rPr lang="en-US" sz="2000" dirty="0">
                <a:solidFill>
                  <a:srgbClr val="00618F"/>
                </a:solidFill>
                <a:latin typeface="Arial Black" panose="020B0A04020102020204" pitchFamily="34" charset="0"/>
              </a:rPr>
              <a:t>.</a:t>
            </a:r>
          </a:p>
          <a:p>
            <a:pPr marL="0" indent="0"/>
            <a:endParaRPr lang="de-DE" sz="200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7F61751-D359-BB2D-ACD3-305378FAB4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42BEB3F-08D9-49EF-B61F-64B0AC4A9AB9}" type="slidenum">
              <a:rPr lang="de-DE" altLang="de-DE" smtClean="0"/>
              <a:pPr>
                <a:defRPr/>
              </a:pPr>
              <a:t>14</a:t>
            </a:fld>
            <a:endParaRPr lang="de-DE" altLang="de-DE" dirty="0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C0B3A3BE-8FE4-9FF6-49AA-38A8732854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16013" y="6654799"/>
            <a:ext cx="7056437" cy="168275"/>
          </a:xfrm>
        </p:spPr>
        <p:txBody>
          <a:bodyPr/>
          <a:lstStyle/>
          <a:p>
            <a:r>
              <a:rPr lang="de-DE" dirty="0"/>
              <a:t>Koreastudien Informationsveranstaltung:  FB-Kooperation-Austauschprogramme 2023/2024</a:t>
            </a:r>
          </a:p>
          <a:p>
            <a:endParaRPr lang="de-DE" dirty="0"/>
          </a:p>
        </p:txBody>
      </p:sp>
      <p:sp>
        <p:nvSpPr>
          <p:cNvPr id="7" name="Titel 7">
            <a:extLst>
              <a:ext uri="{FF2B5EF4-FFF2-40B4-BE49-F238E27FC236}">
                <a16:creationId xmlns:a16="http://schemas.microsoft.com/office/drawing/2014/main" id="{1E32A1A9-E4EB-0E4D-4E46-587EE74B8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dirty="0">
                <a:latin typeface="Arial Black" panose="020B0A04020102020204" pitchFamily="34" charset="0"/>
              </a:rPr>
              <a:t>Bewerbungsunterlagen</a:t>
            </a:r>
            <a:endParaRPr lang="de-DE" sz="36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66988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C5A3E7C-D9B2-FCE4-C431-F5A65DD0DE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endParaRPr lang="de-DE" sz="2000" b="1" dirty="0">
              <a:solidFill>
                <a:schemeClr val="tx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  <a:p>
            <a:pPr marL="457200" indent="-457200">
              <a:buAutoNum type="arabicPeriod"/>
            </a:pPr>
            <a:r>
              <a:rPr lang="de-DE" sz="2000" b="1" dirty="0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Auswahl der Gastuniversität</a:t>
            </a:r>
          </a:p>
          <a:p>
            <a:pPr marL="457200" indent="-457200">
              <a:buAutoNum type="arabicPeriod"/>
            </a:pPr>
            <a:endParaRPr lang="de-DE" sz="2000" b="1" dirty="0">
              <a:solidFill>
                <a:schemeClr val="tx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  <a:p>
            <a:pPr algn="ctr"/>
            <a:r>
              <a:rPr lang="de-DE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Sie informieren sich über die Gastuniversitäten und deren Angebote und die Bewerbungsvoraussetzungen und wählen aus, wohin Sie gerne möchten</a:t>
            </a:r>
          </a:p>
          <a:p>
            <a:pPr algn="ctr"/>
            <a:endParaRPr lang="de-DE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Auswahl der Universitäten und Präferenzen bei der Wahl sollen im Motivationsschreiben ausführlich erläutert werden, also darüber bitte genau Gedanken machen!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84B7D4E-203E-3BA7-BC7E-784E73CC5F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42BEB3F-08D9-49EF-B61F-64B0AC4A9AB9}" type="slidenum">
              <a:rPr lang="de-DE" altLang="de-DE" smtClean="0"/>
              <a:pPr>
                <a:defRPr/>
              </a:pPr>
              <a:t>15</a:t>
            </a:fld>
            <a:endParaRPr lang="de-DE" altLang="de-DE" dirty="0"/>
          </a:p>
        </p:txBody>
      </p:sp>
      <p:sp>
        <p:nvSpPr>
          <p:cNvPr id="6" name="Titel 7">
            <a:extLst>
              <a:ext uri="{FF2B5EF4-FFF2-40B4-BE49-F238E27FC236}">
                <a16:creationId xmlns:a16="http://schemas.microsoft.com/office/drawing/2014/main" id="{39A6DAA8-D680-CC20-9639-B20422FA4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dirty="0">
                <a:latin typeface="Arial Black" panose="020B0A04020102020204" pitchFamily="34" charset="0"/>
              </a:rPr>
              <a:t>Bewerbung</a:t>
            </a:r>
            <a:endParaRPr lang="de-DE" sz="36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79705A40-94A3-3EA5-A779-69BCCDD187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16013" y="6654799"/>
            <a:ext cx="7056437" cy="168275"/>
          </a:xfrm>
        </p:spPr>
        <p:txBody>
          <a:bodyPr/>
          <a:lstStyle/>
          <a:p>
            <a:r>
              <a:rPr lang="de-DE" dirty="0"/>
              <a:t>Koreastudien Informationsveranstaltung:  FB-Kooperation-Austauschprogramme 2023/2024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731754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637442" y="374433"/>
            <a:ext cx="6598854" cy="792088"/>
          </a:xfrm>
        </p:spPr>
        <p:txBody>
          <a:bodyPr/>
          <a:lstStyle/>
          <a:p>
            <a:r>
              <a:rPr lang="de-DE" sz="3600" dirty="0">
                <a:latin typeface="Arial Black" panose="020B0A04020102020204" pitchFamily="34" charset="0"/>
              </a:rPr>
              <a:t>Bewerbung</a:t>
            </a:r>
            <a:br>
              <a:rPr lang="de-DE" sz="3600" dirty="0">
                <a:latin typeface="Arial Black" panose="020B0A04020102020204" pitchFamily="34" charset="0"/>
              </a:rPr>
            </a:br>
            <a:r>
              <a:rPr lang="de-DE" sz="2000" dirty="0">
                <a:solidFill>
                  <a:srgbClr val="FF0000"/>
                </a:solidFill>
                <a:latin typeface="Arial Black" panose="020B0A04020102020204" pitchFamily="34" charset="0"/>
              </a:rPr>
              <a:t>(FB-Kooperation Koreastudien)</a:t>
            </a:r>
            <a:endParaRPr lang="de-DE" sz="36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2BEB3F-08D9-49EF-B61F-64B0AC4A9AB9}" type="slidenum">
              <a:rPr lang="de-DE" altLang="de-DE" smtClean="0"/>
              <a:pPr/>
              <a:t>16</a:t>
            </a:fld>
            <a:endParaRPr lang="de-DE" alt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/>
              <a:t>Koreastudien Informationsveranstaltung:  FB-Kooperation-Austauschprogramme 2023/2024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2" name="Textfeld 1"/>
          <p:cNvSpPr txBox="1"/>
          <p:nvPr/>
        </p:nvSpPr>
        <p:spPr>
          <a:xfrm>
            <a:off x="637442" y="1697821"/>
            <a:ext cx="760696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1800" dirty="0">
              <a:solidFill>
                <a:srgbClr val="00618F"/>
              </a:solidFill>
              <a:latin typeface="Arial Black" panose="020B0A04020102020204" pitchFamily="34" charset="0"/>
            </a:endParaRPr>
          </a:p>
          <a:p>
            <a:r>
              <a:rPr lang="de-DE" sz="1800" dirty="0">
                <a:solidFill>
                  <a:srgbClr val="00618F"/>
                </a:solidFill>
                <a:latin typeface="Arial Black" panose="020B0A04020102020204" pitchFamily="34" charset="0"/>
              </a:rPr>
              <a:t>2. Gutachten (Reference) in Auftrag geben</a:t>
            </a:r>
          </a:p>
          <a:p>
            <a:endParaRPr lang="de-DE" sz="1800" dirty="0">
              <a:solidFill>
                <a:srgbClr val="00618F"/>
              </a:solidFill>
              <a:latin typeface="Arial Black" panose="020B0A04020102020204" pitchFamily="34" charset="0"/>
            </a:endParaRP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rgbClr val="0061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von promovierten Hochschullehrer*innen, bei denen eine benotete Veranstaltung besucht wurde (muss nicht Koreastudien sein!)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keine</a:t>
            </a:r>
            <a:r>
              <a:rPr lang="de-DE" sz="1800" dirty="0">
                <a:solidFill>
                  <a:srgbClr val="0061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Übungen, Sprachkurse oder Tutorien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de-DE" sz="1800" b="1" dirty="0">
                <a:solidFill>
                  <a:srgbClr val="0061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Vordruck</a:t>
            </a:r>
            <a:r>
              <a:rPr lang="de-DE" sz="1800" dirty="0">
                <a:solidFill>
                  <a:srgbClr val="0061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von Global Office verwenden!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rgbClr val="0061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Unterschrieben und gestempelt</a:t>
            </a:r>
          </a:p>
          <a:p>
            <a:pPr lvl="1"/>
            <a:endParaRPr lang="de-DE" sz="1800" dirty="0">
              <a:solidFill>
                <a:srgbClr val="00618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ctr"/>
            <a:endParaRPr lang="de-DE" sz="1800" dirty="0">
              <a:solidFill>
                <a:srgbClr val="00618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sz="1800" b="1" dirty="0">
                <a:solidFill>
                  <a:srgbClr val="0061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Von Gutachter*in direkt per Email an: </a:t>
            </a:r>
          </a:p>
          <a:p>
            <a:pPr algn="ctr"/>
            <a:r>
              <a:rPr lang="de-DE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outgoing@uni-frankfurt.de</a:t>
            </a:r>
            <a:r>
              <a:rPr lang="de-DE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DE" sz="1800" dirty="0">
              <a:solidFill>
                <a:srgbClr val="00618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2395167" y="5699804"/>
            <a:ext cx="4091515" cy="6463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800" dirty="0">
                <a:solidFill>
                  <a:srgbClr val="0061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Bitte rechtzeitig in Auftrag geben!</a:t>
            </a:r>
          </a:p>
          <a:p>
            <a:pPr algn="ctr"/>
            <a:r>
              <a:rPr lang="de-DE" sz="1800" dirty="0">
                <a:solidFill>
                  <a:srgbClr val="0061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Nachreichungen sind nicht möglich!</a:t>
            </a:r>
            <a:endParaRPr lang="en-US" sz="1800" dirty="0">
              <a:solidFill>
                <a:srgbClr val="00618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34015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BFE9D53-B932-E817-4623-0E2FBCE72B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sz="1800" b="1" dirty="0">
              <a:solidFill>
                <a:schemeClr val="tx1"/>
              </a:solidFill>
              <a:effectLst/>
              <a:latin typeface="Arial Black" panose="020B0604020202020204" pitchFamily="34" charset="0"/>
              <a:cs typeface="Arial Black" panose="020B0604020202020204" pitchFamily="34" charset="0"/>
            </a:endParaRPr>
          </a:p>
          <a:p>
            <a:endParaRPr lang="de-DE" b="1" dirty="0">
              <a:solidFill>
                <a:schemeClr val="tx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  <a:p>
            <a:endParaRPr lang="de-DE" sz="1800" b="1" dirty="0">
              <a:solidFill>
                <a:schemeClr val="tx1"/>
              </a:solidFill>
              <a:effectLst/>
              <a:latin typeface="Arial Black" panose="020B0604020202020204" pitchFamily="34" charset="0"/>
              <a:cs typeface="Arial Black" panose="020B0604020202020204" pitchFamily="34" charset="0"/>
            </a:endParaRPr>
          </a:p>
          <a:p>
            <a:endParaRPr lang="de-DE" b="1" dirty="0">
              <a:solidFill>
                <a:schemeClr val="tx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  <a:p>
            <a:r>
              <a:rPr lang="de-DE" sz="1800" b="1" dirty="0">
                <a:solidFill>
                  <a:schemeClr val="tx1"/>
                </a:solidFill>
                <a:effectLst/>
                <a:latin typeface="Arial Black" panose="020B0604020202020204" pitchFamily="34" charset="0"/>
                <a:cs typeface="Arial Black" panose="020B0604020202020204" pitchFamily="34" charset="0"/>
              </a:rPr>
              <a:t>3. Sie bereiten die verschiedenen Dokumente vor, die auf der Bewerbungsplattform hochzuladen sind</a:t>
            </a:r>
          </a:p>
          <a:p>
            <a:endParaRPr lang="de-DE" dirty="0">
              <a:latin typeface="ArialMT"/>
            </a:endParaRPr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D25B2BB-63F8-C8F4-3D0B-159B3CA01D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42BEB3F-08D9-49EF-B61F-64B0AC4A9AB9}" type="slidenum">
              <a:rPr lang="de-DE" altLang="de-DE" smtClean="0"/>
              <a:pPr>
                <a:defRPr/>
              </a:pPr>
              <a:t>17</a:t>
            </a:fld>
            <a:endParaRPr lang="de-DE" altLang="de-DE" dirty="0"/>
          </a:p>
        </p:txBody>
      </p:sp>
      <p:sp>
        <p:nvSpPr>
          <p:cNvPr id="6" name="Titel 7">
            <a:extLst>
              <a:ext uri="{FF2B5EF4-FFF2-40B4-BE49-F238E27FC236}">
                <a16:creationId xmlns:a16="http://schemas.microsoft.com/office/drawing/2014/main" id="{5AA7B127-23DB-D80D-DEF0-1AD761D59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dirty="0">
                <a:latin typeface="Arial Black" panose="020B0A04020102020204" pitchFamily="34" charset="0"/>
              </a:rPr>
              <a:t>Bewerbung</a:t>
            </a:r>
            <a:endParaRPr lang="de-DE" sz="36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306AE5D0-C269-5739-9608-66B5622C16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16013" y="6654799"/>
            <a:ext cx="7056437" cy="168275"/>
          </a:xfrm>
        </p:spPr>
        <p:txBody>
          <a:bodyPr/>
          <a:lstStyle/>
          <a:p>
            <a:r>
              <a:rPr lang="de-DE" dirty="0"/>
              <a:t>Koreastudien Informationsveranstaltung:  FB-Kooperation-Austauschprogramme 2023/2024</a:t>
            </a:r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279708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287390" y="1166521"/>
            <a:ext cx="8674676" cy="6463308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de-DE" sz="1800" dirty="0">
                <a:latin typeface="Arial Black" panose="020B0A04020102020204" pitchFamily="34" charset="0"/>
              </a:rPr>
              <a:t>a. </a:t>
            </a:r>
            <a:r>
              <a:rPr lang="de-DE" sz="1700" dirty="0">
                <a:latin typeface="Arial Black" panose="020B0A04020102020204" pitchFamily="34" charset="0"/>
              </a:rPr>
              <a:t>unterschriebenes Bewerbungsformular</a:t>
            </a:r>
          </a:p>
          <a:p>
            <a:endParaRPr lang="de-DE" sz="1700" dirty="0">
              <a:solidFill>
                <a:srgbClr val="00618F"/>
              </a:solidFill>
              <a:latin typeface="Arial Black" panose="020B0A04020102020204" pitchFamily="34" charset="0"/>
            </a:endParaRPr>
          </a:p>
          <a:p>
            <a:r>
              <a:rPr lang="de-DE" sz="1700" dirty="0">
                <a:solidFill>
                  <a:srgbClr val="00618F"/>
                </a:solidFill>
                <a:latin typeface="Arial Black" panose="020B0A04020102020204" pitchFamily="34" charset="0"/>
              </a:rPr>
              <a:t>b. Immatrikulationsbescheinigung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de-DE" sz="1700" dirty="0">
                <a:solidFill>
                  <a:srgbClr val="0061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Aktuelles Dokument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de-DE" sz="1700" dirty="0" err="1">
                <a:solidFill>
                  <a:srgbClr val="0061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pgks</a:t>
            </a:r>
            <a:endParaRPr lang="de-DE" sz="1700" dirty="0">
              <a:solidFill>
                <a:srgbClr val="00618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de-DE" sz="1700" dirty="0">
              <a:solidFill>
                <a:srgbClr val="00618F"/>
              </a:solidFill>
              <a:latin typeface="Arial Black" panose="020B0A04020102020204" pitchFamily="34" charset="0"/>
            </a:endParaRPr>
          </a:p>
          <a:p>
            <a:r>
              <a:rPr lang="de-DE" sz="1700" dirty="0">
                <a:solidFill>
                  <a:srgbClr val="FF0000"/>
                </a:solidFill>
                <a:latin typeface="Arial Black" panose="020B0A04020102020204" pitchFamily="34" charset="0"/>
              </a:rPr>
              <a:t>c.</a:t>
            </a:r>
            <a:r>
              <a:rPr lang="de-DE" sz="1700" dirty="0">
                <a:solidFill>
                  <a:srgbClr val="00618F"/>
                </a:solidFill>
                <a:latin typeface="Arial Black" panose="020B0A04020102020204" pitchFamily="34" charset="0"/>
              </a:rPr>
              <a:t> Lebenslauf (CV) </a:t>
            </a:r>
            <a:r>
              <a:rPr lang="de-DE" sz="1700" dirty="0">
                <a:solidFill>
                  <a:srgbClr val="FF0000"/>
                </a:solidFill>
                <a:latin typeface="Arial Black" panose="020B0A04020102020204" pitchFamily="34" charset="0"/>
              </a:rPr>
              <a:t>(Englisch)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de-DE" sz="1700" dirty="0">
                <a:solidFill>
                  <a:srgbClr val="0061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max. 2 Seiten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de-DE" sz="1700" dirty="0">
                <a:solidFill>
                  <a:srgbClr val="0061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Ohne Zeugnisse und Referenzen</a:t>
            </a:r>
          </a:p>
          <a:p>
            <a:endParaRPr lang="de-DE" sz="1700" dirty="0">
              <a:solidFill>
                <a:srgbClr val="00618F"/>
              </a:solidFill>
              <a:latin typeface="Arial Black" panose="020B0A04020102020204" pitchFamily="34" charset="0"/>
            </a:endParaRPr>
          </a:p>
          <a:p>
            <a:r>
              <a:rPr lang="de-DE" sz="1700" dirty="0">
                <a:solidFill>
                  <a:srgbClr val="FF0000"/>
                </a:solidFill>
                <a:latin typeface="Arial Black" panose="020B0A04020102020204" pitchFamily="34" charset="0"/>
              </a:rPr>
              <a:t>d.</a:t>
            </a:r>
            <a:r>
              <a:rPr lang="de-DE" sz="1700" dirty="0">
                <a:solidFill>
                  <a:srgbClr val="00618F"/>
                </a:solidFill>
                <a:latin typeface="Arial Black" panose="020B0A04020102020204" pitchFamily="34" charset="0"/>
              </a:rPr>
              <a:t> Motivation Letter </a:t>
            </a:r>
            <a:r>
              <a:rPr lang="de-DE" sz="1700" dirty="0">
                <a:solidFill>
                  <a:srgbClr val="FF0000"/>
                </a:solidFill>
                <a:latin typeface="Arial Black" panose="020B0A04020102020204" pitchFamily="34" charset="0"/>
              </a:rPr>
              <a:t>(Englisch)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de-DE" sz="1700" dirty="0">
                <a:solidFill>
                  <a:srgbClr val="0061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Auf alle Unis eingehen</a:t>
            </a:r>
            <a:endParaRPr lang="de-DE" sz="1700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endParaRPr lang="de-DE" sz="1700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r>
              <a:rPr lang="de-DE" sz="1700" dirty="0">
                <a:solidFill>
                  <a:srgbClr val="FF0000"/>
                </a:solidFill>
                <a:latin typeface="Arial Black" panose="020B0A04020102020204" pitchFamily="34" charset="0"/>
              </a:rPr>
              <a:t>e.</a:t>
            </a:r>
            <a:r>
              <a:rPr lang="de-DE" sz="1700" dirty="0">
                <a:solidFill>
                  <a:srgbClr val="00618F"/>
                </a:solidFill>
                <a:latin typeface="Arial Black" panose="020B0A04020102020204" pitchFamily="34" charset="0"/>
              </a:rPr>
              <a:t> List </a:t>
            </a:r>
            <a:r>
              <a:rPr lang="de-DE" sz="1700" dirty="0" err="1">
                <a:solidFill>
                  <a:srgbClr val="00618F"/>
                </a:solidFill>
                <a:latin typeface="Arial Black" panose="020B0A04020102020204" pitchFamily="34" charset="0"/>
              </a:rPr>
              <a:t>of</a:t>
            </a:r>
            <a:r>
              <a:rPr lang="de-DE" sz="1700" dirty="0">
                <a:solidFill>
                  <a:srgbClr val="00618F"/>
                </a:solidFill>
                <a:latin typeface="Arial Black" panose="020B0A04020102020204" pitchFamily="34" charset="0"/>
              </a:rPr>
              <a:t> </a:t>
            </a:r>
            <a:r>
              <a:rPr lang="de-DE" sz="1700" dirty="0" err="1">
                <a:solidFill>
                  <a:srgbClr val="00618F"/>
                </a:solidFill>
                <a:latin typeface="Arial Black" panose="020B0A04020102020204" pitchFamily="34" charset="0"/>
              </a:rPr>
              <a:t>Proposed</a:t>
            </a:r>
            <a:r>
              <a:rPr lang="de-DE" sz="1700" dirty="0">
                <a:solidFill>
                  <a:srgbClr val="00618F"/>
                </a:solidFill>
                <a:latin typeface="Arial Black" panose="020B0A04020102020204" pitchFamily="34" charset="0"/>
              </a:rPr>
              <a:t> Courses </a:t>
            </a:r>
            <a:r>
              <a:rPr lang="de-DE" sz="1700" dirty="0">
                <a:solidFill>
                  <a:srgbClr val="FF0000"/>
                </a:solidFill>
                <a:latin typeface="Arial Black" panose="020B0A04020102020204" pitchFamily="34" charset="0"/>
              </a:rPr>
              <a:t>(Englisch)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de-DE" sz="1700" dirty="0">
                <a:solidFill>
                  <a:srgbClr val="0061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Vordruck des GO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de-DE" sz="1700" dirty="0">
                <a:solidFill>
                  <a:srgbClr val="0061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Einschränkungen beachten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de-DE" sz="1700" dirty="0">
                <a:solidFill>
                  <a:srgbClr val="0061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Kursauswahl auf jeweiligen Partner-uni Webseiten</a:t>
            </a:r>
          </a:p>
          <a:p>
            <a:endParaRPr lang="de-DE" sz="1700" dirty="0">
              <a:solidFill>
                <a:srgbClr val="00618F"/>
              </a:solidFill>
              <a:latin typeface="Arial Black" panose="020B0A04020102020204" pitchFamily="34" charset="0"/>
            </a:endParaRPr>
          </a:p>
          <a:p>
            <a:endParaRPr lang="de-DE" sz="1700" dirty="0">
              <a:solidFill>
                <a:srgbClr val="00618F"/>
              </a:solidFill>
              <a:latin typeface="Arial Black" panose="020B0A04020102020204" pitchFamily="34" charset="0"/>
            </a:endParaRPr>
          </a:p>
          <a:p>
            <a:endParaRPr lang="de-DE" sz="1700" dirty="0">
              <a:solidFill>
                <a:srgbClr val="00618F"/>
              </a:solidFill>
              <a:latin typeface="Arial Black" panose="020B0A04020102020204" pitchFamily="34" charset="0"/>
            </a:endParaRPr>
          </a:p>
          <a:p>
            <a:r>
              <a:rPr lang="de-DE" sz="1700" dirty="0">
                <a:solidFill>
                  <a:srgbClr val="00618F"/>
                </a:solidFill>
                <a:latin typeface="Arial Black" panose="020B0A04020102020204" pitchFamily="34" charset="0"/>
              </a:rPr>
              <a:t>f. QIS-Ausdruck/Notenspiegel ODER</a:t>
            </a:r>
          </a:p>
          <a:p>
            <a:r>
              <a:rPr lang="de-DE" sz="1700" dirty="0" err="1">
                <a:solidFill>
                  <a:srgbClr val="00618F"/>
                </a:solidFill>
                <a:latin typeface="Arial Black" panose="020B0A04020102020204" pitchFamily="34" charset="0"/>
              </a:rPr>
              <a:t>Transcript</a:t>
            </a:r>
            <a:endParaRPr lang="de-DE" sz="1700" dirty="0">
              <a:solidFill>
                <a:srgbClr val="00618F"/>
              </a:solidFill>
              <a:latin typeface="Arial Black" panose="020B0A04020102020204" pitchFamily="34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de-DE" sz="1700" dirty="0">
                <a:solidFill>
                  <a:srgbClr val="0061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Notenübersicht bei </a:t>
            </a:r>
            <a:r>
              <a:rPr lang="de-DE" sz="1700" dirty="0" err="1">
                <a:solidFill>
                  <a:srgbClr val="0061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pgks</a:t>
            </a:r>
            <a:r>
              <a:rPr lang="de-DE" sz="1700" dirty="0">
                <a:solidFill>
                  <a:srgbClr val="0061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de-DE" sz="1700" dirty="0">
                <a:solidFill>
                  <a:srgbClr val="0061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Oder </a:t>
            </a:r>
            <a:r>
              <a:rPr lang="de-DE" sz="1700" dirty="0" err="1">
                <a:solidFill>
                  <a:srgbClr val="0061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Transcript</a:t>
            </a:r>
            <a:r>
              <a:rPr lang="de-DE" sz="1700" dirty="0">
                <a:solidFill>
                  <a:srgbClr val="0061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-Formular des GO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de-DE" sz="1700" dirty="0">
              <a:solidFill>
                <a:srgbClr val="00618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700" dirty="0">
                <a:solidFill>
                  <a:srgbClr val="00618F"/>
                </a:solidFill>
                <a:latin typeface="Arial Black" panose="020B0A04020102020204" pitchFamily="34" charset="0"/>
              </a:rPr>
              <a:t>g. Sprachzeugnisse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de-DE" sz="1700" u="sng" dirty="0">
                <a:solidFill>
                  <a:srgbClr val="0061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English 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de-DE" sz="1700" dirty="0">
                <a:solidFill>
                  <a:srgbClr val="0061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Lektor*</a:t>
            </a:r>
            <a:r>
              <a:rPr lang="de-DE" sz="1700" dirty="0" err="1">
                <a:solidFill>
                  <a:srgbClr val="0061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innensprachzeugnis</a:t>
            </a:r>
            <a:endParaRPr lang="de-DE" sz="1700" dirty="0">
              <a:solidFill>
                <a:srgbClr val="00618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de-DE" sz="1700" dirty="0">
                <a:solidFill>
                  <a:srgbClr val="0061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Offizieller Sprachtest (z.B. TOEFL, IELTS)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de-DE" sz="1700" dirty="0">
                <a:solidFill>
                  <a:srgbClr val="0061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Duolingo English Test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de-DE" sz="1700" u="sng" dirty="0">
                <a:solidFill>
                  <a:srgbClr val="0061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Koreanisch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de-DE" sz="1700" dirty="0">
                <a:solidFill>
                  <a:srgbClr val="0061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TOPIK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de-DE" sz="1700" dirty="0">
                <a:solidFill>
                  <a:srgbClr val="0061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Teilnahme am Sprachkurs an der GU (Niveau B2.2)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endParaRPr lang="de-DE" sz="1700" dirty="0">
              <a:solidFill>
                <a:srgbClr val="00618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637442" y="374433"/>
            <a:ext cx="6598854" cy="792088"/>
          </a:xfrm>
        </p:spPr>
        <p:txBody>
          <a:bodyPr/>
          <a:lstStyle/>
          <a:p>
            <a:br>
              <a:rPr lang="de-DE" sz="3600" dirty="0">
                <a:latin typeface="Arial Black" panose="020B0A04020102020204" pitchFamily="34" charset="0"/>
              </a:rPr>
            </a:br>
            <a:br>
              <a:rPr lang="de-DE" sz="3600" dirty="0">
                <a:latin typeface="Arial Black" panose="020B0A04020102020204" pitchFamily="34" charset="0"/>
              </a:rPr>
            </a:br>
            <a:r>
              <a:rPr lang="de-DE" sz="3600" dirty="0">
                <a:latin typeface="Arial Black" panose="020B0A04020102020204" pitchFamily="34" charset="0"/>
              </a:rPr>
              <a:t>Bewerbungsunterlagen</a:t>
            </a:r>
            <a:br>
              <a:rPr lang="de-DE" sz="3600" dirty="0">
                <a:latin typeface="Arial Black" panose="020B0A04020102020204" pitchFamily="34" charset="0"/>
              </a:rPr>
            </a:br>
            <a:endParaRPr lang="de-DE" sz="36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2BEB3F-08D9-49EF-B61F-64B0AC4A9AB9}" type="slidenum">
              <a:rPr lang="de-DE" altLang="de-DE" smtClean="0"/>
              <a:pPr/>
              <a:t>18</a:t>
            </a:fld>
            <a:endParaRPr lang="de-DE" alt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/>
              <a:t>Koreastudien Informationsveranstaltung:  FB-Kooperation-Austauschprogramme 2023/2024</a:t>
            </a:r>
          </a:p>
          <a:p>
            <a:endParaRPr lang="de-DE" dirty="0"/>
          </a:p>
        </p:txBody>
      </p:sp>
      <p:sp>
        <p:nvSpPr>
          <p:cNvPr id="6" name="Rechteck 5"/>
          <p:cNvSpPr/>
          <p:nvPr/>
        </p:nvSpPr>
        <p:spPr bwMode="auto">
          <a:xfrm>
            <a:off x="184030" y="3052422"/>
            <a:ext cx="4104456" cy="3567266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bevel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rgbClr val="004F8F"/>
              </a:solidFill>
              <a:effectLst/>
              <a:latin typeface="Georgia" panose="02040502050405020303" pitchFamily="18" charset="0"/>
              <a:ea typeface="Georgia" panose="02040502050405020303" pitchFamily="18" charset="0"/>
              <a:cs typeface="Georgia" panose="02040502050405020303" pitchFamily="18" charset="0"/>
              <a:sym typeface="Georgia" panose="02040502050405020303" pitchFamily="18" charset="0"/>
            </a:endParaRPr>
          </a:p>
        </p:txBody>
      </p:sp>
      <p:sp>
        <p:nvSpPr>
          <p:cNvPr id="3" name="Rechteck 2"/>
          <p:cNvSpPr/>
          <p:nvPr/>
        </p:nvSpPr>
        <p:spPr bwMode="auto">
          <a:xfrm>
            <a:off x="4708482" y="6034913"/>
            <a:ext cx="4104456" cy="338554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4F8F"/>
            </a:solidFill>
            <a:prstDash val="solid"/>
            <a:bevel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720" tIns="45720" rIns="4572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rgbClr val="00618F"/>
                </a:solidFill>
                <a:effectLst/>
                <a:latin typeface="Arial Black" panose="020B0A04020102020204" pitchFamily="34" charset="0"/>
                <a:cs typeface="Arial" panose="020B0604020202020204" pitchFamily="34" charset="0"/>
                <a:sym typeface="Georgia" panose="02040502050405020303" pitchFamily="18" charset="0"/>
              </a:rPr>
              <a:t>+ </a:t>
            </a:r>
            <a:r>
              <a:rPr lang="en-US" sz="1600" dirty="0">
                <a:solidFill>
                  <a:srgbClr val="00618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h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00618F"/>
                </a:solidFill>
                <a:effectLst/>
                <a:latin typeface="Arial Black" panose="020B0A04020102020204" pitchFamily="34" charset="0"/>
                <a:cs typeface="Arial" panose="020B0604020202020204" pitchFamily="34" charset="0"/>
                <a:sym typeface="Georgia" panose="02040502050405020303" pitchFamily="18" charset="0"/>
              </a:rPr>
              <a:t>. </a:t>
            </a:r>
            <a:r>
              <a:rPr lang="en-US" sz="1600" dirty="0" err="1">
                <a:solidFill>
                  <a:srgbClr val="00618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für</a:t>
            </a:r>
            <a:r>
              <a:rPr lang="en-US" sz="1600" dirty="0">
                <a:solidFill>
                  <a:srgbClr val="00618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00618F"/>
                </a:solidFill>
                <a:effectLst/>
                <a:latin typeface="Arial Black" panose="020B0A04020102020204" pitchFamily="34" charset="0"/>
                <a:cs typeface="Arial" panose="020B0604020202020204" pitchFamily="34" charset="0"/>
                <a:sym typeface="Georgia" panose="02040502050405020303" pitchFamily="18" charset="0"/>
              </a:rPr>
              <a:t>MA-</a:t>
            </a:r>
            <a:r>
              <a:rPr kumimoji="0" lang="en-US" sz="1600" b="0" i="0" u="none" strike="noStrike" cap="none" normalizeH="0" baseline="0" dirty="0" err="1">
                <a:ln>
                  <a:noFill/>
                </a:ln>
                <a:solidFill>
                  <a:srgbClr val="00618F"/>
                </a:solidFill>
                <a:effectLst/>
                <a:latin typeface="Arial Black" panose="020B0A04020102020204" pitchFamily="34" charset="0"/>
                <a:cs typeface="Arial" panose="020B0604020202020204" pitchFamily="34" charset="0"/>
                <a:sym typeface="Georgia" panose="02040502050405020303" pitchFamily="18" charset="0"/>
              </a:rPr>
              <a:t>Studierende</a:t>
            </a:r>
            <a:r>
              <a:rPr lang="en-US" sz="1600" dirty="0">
                <a:solidFill>
                  <a:srgbClr val="00618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: BA-</a:t>
            </a:r>
            <a:r>
              <a:rPr lang="en-US" sz="1600" dirty="0" err="1">
                <a:solidFill>
                  <a:srgbClr val="00618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Zeugnis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rgbClr val="00618F"/>
              </a:solidFill>
              <a:effectLst/>
              <a:latin typeface="Arial Black" panose="020B0A04020102020204" pitchFamily="34" charset="0"/>
              <a:cs typeface="Arial" panose="020B0604020202020204" pitchFamily="34" charset="0"/>
              <a:sym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2645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2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00CA946-64CF-7708-A02B-FF3E3B9C83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00D9526-2BBD-9627-E192-D9353363C2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42BEB3F-08D9-49EF-B61F-64B0AC4A9AB9}" type="slidenum">
              <a:rPr lang="de-DE" altLang="de-DE" smtClean="0"/>
              <a:pPr>
                <a:defRPr/>
              </a:pPr>
              <a:t>19</a:t>
            </a:fld>
            <a:endParaRPr lang="de-DE" alt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993F571F-3A71-6D70-276C-AB74AC874D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4546"/>
            <a:ext cx="7772400" cy="5990253"/>
          </a:xfrm>
          <a:prstGeom prst="rect">
            <a:avLst/>
          </a:prstGeom>
        </p:spPr>
      </p:pic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965161C4-13F2-1E23-B3D1-424D6B6E8D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16013" y="6654799"/>
            <a:ext cx="7056437" cy="168275"/>
          </a:xfrm>
        </p:spPr>
        <p:txBody>
          <a:bodyPr/>
          <a:lstStyle/>
          <a:p>
            <a:r>
              <a:rPr lang="de-DE" dirty="0"/>
              <a:t>Koreastudien Informationsveranstaltung:  FB-Kooperation-Austauschprogramme 2023/2024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9" name="Titel 7">
            <a:extLst>
              <a:ext uri="{FF2B5EF4-FFF2-40B4-BE49-F238E27FC236}">
                <a16:creationId xmlns:a16="http://schemas.microsoft.com/office/drawing/2014/main" id="{409FA3CD-9798-4D02-C4F3-AC205412D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15016"/>
            <a:ext cx="6598854" cy="792088"/>
          </a:xfrm>
        </p:spPr>
        <p:txBody>
          <a:bodyPr/>
          <a:lstStyle/>
          <a:p>
            <a:r>
              <a:rPr lang="de-DE" sz="3600" dirty="0">
                <a:latin typeface="Arial Black" panose="020B0A04020102020204" pitchFamily="34" charset="0"/>
              </a:rPr>
              <a:t>Bewerbungsunterlagen</a:t>
            </a:r>
            <a:endParaRPr lang="de-DE" sz="36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5C744045-685B-268C-EC3D-25B5932F823E}"/>
              </a:ext>
            </a:extLst>
          </p:cNvPr>
          <p:cNvSpPr/>
          <p:nvPr/>
        </p:nvSpPr>
        <p:spPr bwMode="auto">
          <a:xfrm>
            <a:off x="49799" y="4278799"/>
            <a:ext cx="7956376" cy="2376000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bevel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rgbClr val="004F8F"/>
              </a:solidFill>
              <a:effectLst/>
              <a:latin typeface="Georgia" panose="02040502050405020303" pitchFamily="18" charset="0"/>
              <a:ea typeface="Georgia" panose="02040502050405020303" pitchFamily="18" charset="0"/>
              <a:cs typeface="Georgia" panose="02040502050405020303" pitchFamily="18" charset="0"/>
              <a:sym typeface="Georgia" panose="02040502050405020303" pitchFamily="18" charset="0"/>
            </a:endParaRP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F6EE7229-3ADD-2C27-64B0-0BA6970D2E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407" y="0"/>
            <a:ext cx="73191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643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>
                <a:latin typeface="Arial Black" panose="020B0A04020102020204" pitchFamily="34" charset="0"/>
              </a:rPr>
              <a:t>Austauschprogramme 2024/2025</a:t>
            </a:r>
            <a:endParaRPr lang="de-DE" sz="2800" dirty="0"/>
          </a:p>
        </p:txBody>
      </p:sp>
      <p:sp>
        <p:nvSpPr>
          <p:cNvPr id="9" name="Inhaltsplatzhalter 8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 algn="ctr">
              <a:lnSpc>
                <a:spcPct val="150000"/>
              </a:lnSpc>
            </a:pPr>
            <a:r>
              <a:rPr lang="de-DE" sz="2800" dirty="0">
                <a:solidFill>
                  <a:srgbClr val="00618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Austauschprogramm 2024/2025 </a:t>
            </a:r>
          </a:p>
          <a:p>
            <a:pPr marL="0" indent="0" algn="ctr">
              <a:lnSpc>
                <a:spcPct val="150000"/>
              </a:lnSpc>
            </a:pPr>
            <a:r>
              <a:rPr lang="de-DE" sz="2800" dirty="0">
                <a:solidFill>
                  <a:srgbClr val="00618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=</a:t>
            </a:r>
          </a:p>
          <a:p>
            <a:pPr marL="0" indent="0" algn="ctr">
              <a:lnSpc>
                <a:spcPct val="150000"/>
              </a:lnSpc>
            </a:pPr>
            <a:r>
              <a:rPr lang="de-DE" sz="2800" dirty="0">
                <a:solidFill>
                  <a:srgbClr val="00618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fall </a:t>
            </a:r>
            <a:r>
              <a:rPr lang="de-DE" sz="2800" dirty="0" err="1">
                <a:solidFill>
                  <a:srgbClr val="00618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semester</a:t>
            </a:r>
            <a:r>
              <a:rPr lang="de-DE" sz="2800" dirty="0">
                <a:solidFill>
                  <a:srgbClr val="00618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2024 </a:t>
            </a:r>
            <a:r>
              <a:rPr lang="de-DE" sz="2000" dirty="0">
                <a:solidFill>
                  <a:srgbClr val="00618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(August – Dezember) </a:t>
            </a:r>
            <a:r>
              <a:rPr lang="de-DE" sz="2800" dirty="0">
                <a:solidFill>
                  <a:srgbClr val="00618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&amp;</a:t>
            </a:r>
          </a:p>
          <a:p>
            <a:pPr marL="0" indent="0" algn="ctr">
              <a:lnSpc>
                <a:spcPct val="150000"/>
              </a:lnSpc>
            </a:pPr>
            <a:r>
              <a:rPr lang="de-DE" sz="2800" dirty="0">
                <a:solidFill>
                  <a:srgbClr val="00618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spring </a:t>
            </a:r>
            <a:r>
              <a:rPr lang="de-DE" sz="2800" dirty="0" err="1">
                <a:solidFill>
                  <a:srgbClr val="00618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semester</a:t>
            </a:r>
            <a:r>
              <a:rPr lang="de-DE" sz="2800" dirty="0">
                <a:solidFill>
                  <a:srgbClr val="00618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2025 </a:t>
            </a:r>
            <a:r>
              <a:rPr lang="de-DE" sz="2000" dirty="0">
                <a:solidFill>
                  <a:srgbClr val="00618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(Februar/März – Juni) </a:t>
            </a:r>
          </a:p>
          <a:p>
            <a:pPr marL="0" indent="0" algn="ctr">
              <a:lnSpc>
                <a:spcPct val="150000"/>
              </a:lnSpc>
            </a:pPr>
            <a:endParaRPr lang="de-DE" sz="2000" dirty="0">
              <a:solidFill>
                <a:srgbClr val="00618F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</a:pPr>
            <a:r>
              <a:rPr lang="de-DE" sz="2800" dirty="0">
                <a:solidFill>
                  <a:srgbClr val="00618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Bewerbungstermin: 01. Februar 2024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2BEB3F-08D9-49EF-B61F-64B0AC4A9AB9}" type="slidenum">
              <a:rPr lang="de-DE" altLang="de-DE" smtClean="0"/>
              <a:pPr/>
              <a:t>2</a:t>
            </a:fld>
            <a:endParaRPr lang="de-DE" alt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043608" y="6660000"/>
            <a:ext cx="7056437" cy="168275"/>
          </a:xfrm>
        </p:spPr>
        <p:txBody>
          <a:bodyPr/>
          <a:lstStyle/>
          <a:p>
            <a:r>
              <a:rPr lang="de-DE" dirty="0"/>
              <a:t>Koreastudien Informationsveranstaltung:  FB-Kooperation-Austauschprogramme 2023/2024</a:t>
            </a:r>
          </a:p>
        </p:txBody>
      </p:sp>
    </p:spTree>
    <p:extLst>
      <p:ext uri="{BB962C8B-B14F-4D97-AF65-F5344CB8AC3E}">
        <p14:creationId xmlns:p14="http://schemas.microsoft.com/office/powerpoint/2010/main" val="13472802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9583F1A-FC7D-4F93-985E-5912883DFC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 algn="ctr"/>
            <a:endParaRPr lang="de-DE" sz="2400" b="1" dirty="0">
              <a:solidFill>
                <a:schemeClr val="tx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  <a:p>
            <a:pPr indent="0" algn="ctr"/>
            <a:r>
              <a:rPr lang="de-DE" sz="2400" b="1" dirty="0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Achtung! </a:t>
            </a:r>
          </a:p>
          <a:p>
            <a:pPr indent="0" algn="ctr"/>
            <a:r>
              <a:rPr lang="de-DE" sz="2400" b="1" dirty="0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Es gibt unterschiedliche Voraussetzungen bei den Austauschunis bezüglich den Sprachkenntnisnachweisen!</a:t>
            </a:r>
          </a:p>
          <a:p>
            <a:pPr indent="0" algn="ctr"/>
            <a:endParaRPr lang="de-DE" sz="2400" b="1" dirty="0">
              <a:solidFill>
                <a:schemeClr val="tx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  <a:p>
            <a:pPr indent="0" algn="ctr"/>
            <a:r>
              <a:rPr lang="de-DE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Erforderliche Sprachnachweisdokumente für Chung-Ang, </a:t>
            </a:r>
            <a:r>
              <a:rPr lang="de-DE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Ewha</a:t>
            </a:r>
            <a:r>
              <a:rPr lang="de-DE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und Korea University sind auf der Seite des Global Office angegeben.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797FD99-323E-472C-85D4-78BC254C66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42BEB3F-08D9-49EF-B61F-64B0AC4A9AB9}" type="slidenum">
              <a:rPr lang="de-DE" altLang="de-DE" smtClean="0"/>
              <a:pPr>
                <a:defRPr/>
              </a:pPr>
              <a:t>20</a:t>
            </a:fld>
            <a:endParaRPr lang="de-DE" altLang="de-DE" dirty="0"/>
          </a:p>
        </p:txBody>
      </p:sp>
      <p:sp>
        <p:nvSpPr>
          <p:cNvPr id="6" name="Titel 7">
            <a:extLst>
              <a:ext uri="{FF2B5EF4-FFF2-40B4-BE49-F238E27FC236}">
                <a16:creationId xmlns:a16="http://schemas.microsoft.com/office/drawing/2014/main" id="{8637E198-D969-4047-A3FC-7790216B0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843" y="416520"/>
            <a:ext cx="6597650" cy="792162"/>
          </a:xfrm>
        </p:spPr>
        <p:txBody>
          <a:bodyPr/>
          <a:lstStyle/>
          <a:p>
            <a:r>
              <a:rPr lang="de-DE" sz="3600" dirty="0">
                <a:latin typeface="Arial Black" panose="020B0A04020102020204" pitchFamily="34" charset="0"/>
              </a:rPr>
              <a:t>Bewerbungsunterlagen</a:t>
            </a:r>
            <a:br>
              <a:rPr lang="de-DE" sz="3600" dirty="0">
                <a:latin typeface="Arial Black" panose="020B0A04020102020204" pitchFamily="34" charset="0"/>
              </a:rPr>
            </a:br>
            <a:r>
              <a:rPr lang="de-DE" sz="2000" dirty="0">
                <a:solidFill>
                  <a:srgbClr val="FF0000"/>
                </a:solidFill>
                <a:latin typeface="Arial Black" panose="020B0A04020102020204" pitchFamily="34" charset="0"/>
              </a:rPr>
              <a:t>(FB-Kooperation Koreastudien)</a:t>
            </a:r>
            <a:endParaRPr lang="de-DE" sz="36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E37BC6C3-6B66-48BC-854D-26DC596C48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16013" y="6654799"/>
            <a:ext cx="7056437" cy="168275"/>
          </a:xfrm>
        </p:spPr>
        <p:txBody>
          <a:bodyPr/>
          <a:lstStyle/>
          <a:p>
            <a:r>
              <a:rPr lang="de-DE" dirty="0"/>
              <a:t>Koreastudien Informationsveranstaltung:  FB-Kooperation-Austauschprogramme 2023/2024</a:t>
            </a:r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088516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137D6FEC-7E90-5369-BB14-6B2244277F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2387" y="1208682"/>
            <a:ext cx="8975052" cy="2142431"/>
          </a:xfrm>
          <a:prstGeom prst="rect">
            <a:avLst/>
          </a:prstGeo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797FD99-323E-472C-85D4-78BC254C66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42BEB3F-08D9-49EF-B61F-64B0AC4A9AB9}" type="slidenum">
              <a:rPr lang="de-DE" altLang="de-DE" smtClean="0"/>
              <a:pPr>
                <a:defRPr/>
              </a:pPr>
              <a:t>21</a:t>
            </a:fld>
            <a:endParaRPr lang="de-DE" altLang="de-DE" dirty="0"/>
          </a:p>
        </p:txBody>
      </p:sp>
      <p:sp>
        <p:nvSpPr>
          <p:cNvPr id="6" name="Titel 7">
            <a:extLst>
              <a:ext uri="{FF2B5EF4-FFF2-40B4-BE49-F238E27FC236}">
                <a16:creationId xmlns:a16="http://schemas.microsoft.com/office/drawing/2014/main" id="{8637E198-D969-4047-A3FC-7790216B0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843" y="416520"/>
            <a:ext cx="6597650" cy="792162"/>
          </a:xfrm>
        </p:spPr>
        <p:txBody>
          <a:bodyPr/>
          <a:lstStyle/>
          <a:p>
            <a:r>
              <a:rPr lang="de-DE" sz="3600" dirty="0">
                <a:latin typeface="Arial Black" panose="020B0A04020102020204" pitchFamily="34" charset="0"/>
              </a:rPr>
              <a:t>Bewerbungsunterlagen</a:t>
            </a:r>
            <a:br>
              <a:rPr lang="de-DE" sz="3600" dirty="0">
                <a:latin typeface="Arial Black" panose="020B0A04020102020204" pitchFamily="34" charset="0"/>
              </a:rPr>
            </a:br>
            <a:r>
              <a:rPr lang="de-DE" sz="2000" dirty="0">
                <a:solidFill>
                  <a:srgbClr val="FF0000"/>
                </a:solidFill>
                <a:latin typeface="Arial Black" panose="020B0A04020102020204" pitchFamily="34" charset="0"/>
              </a:rPr>
              <a:t>(FB-Kooperation Koreastudien)</a:t>
            </a:r>
            <a:endParaRPr lang="de-DE" sz="36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E37BC6C3-6B66-48BC-854D-26DC596C48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16013" y="6654799"/>
            <a:ext cx="7056437" cy="168275"/>
          </a:xfrm>
        </p:spPr>
        <p:txBody>
          <a:bodyPr/>
          <a:lstStyle/>
          <a:p>
            <a:r>
              <a:rPr lang="de-DE" dirty="0"/>
              <a:t>Koreastudien Informationsveranstaltung:  FB-Kooperation-Austauschprogramme 2023/2024</a:t>
            </a:r>
          </a:p>
          <a:p>
            <a:endParaRPr lang="de-DE" dirty="0"/>
          </a:p>
          <a:p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09F518D5-21C3-C885-8AAC-DAE6F15577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948" y="3798005"/>
            <a:ext cx="8975052" cy="1177371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509616D5-5569-BB25-A9F4-6754DE5E46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7303" y="1237299"/>
            <a:ext cx="8665219" cy="4879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586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4394CE-17DF-4648-A702-794D8ACBB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43956"/>
            <a:ext cx="6598854" cy="792088"/>
          </a:xfrm>
        </p:spPr>
        <p:txBody>
          <a:bodyPr/>
          <a:lstStyle/>
          <a:p>
            <a:r>
              <a:rPr lang="de-DE" sz="3600" dirty="0">
                <a:latin typeface="Arial Black" panose="020B0A04020102020204" pitchFamily="34" charset="0"/>
              </a:rPr>
              <a:t>Hinweis zur Kurswahl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6CA1C3E-0EFB-4807-B887-A9DECE7E37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/>
            <a:endParaRPr lang="de-DE" sz="2400" dirty="0">
              <a:latin typeface="Arial Black" panose="020B0A04020102020204" pitchFamily="34" charset="0"/>
            </a:endParaRPr>
          </a:p>
          <a:p>
            <a:pPr indent="0"/>
            <a:endParaRPr lang="de-DE" sz="2400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marL="685800"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chemeClr val="tx1"/>
                </a:solidFill>
                <a:latin typeface="Arial Black" panose="020B0A04020102020204" pitchFamily="34" charset="0"/>
              </a:rPr>
              <a:t>CP aus Austauschsemester können angerechnet werden. </a:t>
            </a:r>
          </a:p>
          <a:p>
            <a:pPr indent="0"/>
            <a:r>
              <a:rPr lang="de-DE" sz="2400" dirty="0">
                <a:solidFill>
                  <a:schemeClr val="tx1"/>
                </a:solidFill>
                <a:latin typeface="Arial Black" panose="020B0A04020102020204" pitchFamily="34" charset="0"/>
              </a:rPr>
              <a:t>Dafür sollten besuchte Seminare in Südkorea zu den Kursen passen, die Ihnen noch fehlen.</a:t>
            </a:r>
          </a:p>
          <a:p>
            <a:pPr marL="1030288" lvl="2"/>
            <a:r>
              <a:rPr lang="de-DE" sz="2400" dirty="0">
                <a:solidFill>
                  <a:schemeClr val="tx1"/>
                </a:solidFill>
                <a:latin typeface="Arial Black" panose="020B0A04020102020204" pitchFamily="34" charset="0"/>
              </a:rPr>
              <a:t>Eventuell Modulbeschreibung zu Rate ziehen</a:t>
            </a:r>
          </a:p>
          <a:p>
            <a:pPr marL="1030288" lvl="2"/>
            <a:endParaRPr lang="de-DE" sz="2400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marL="685800"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chemeClr val="tx1"/>
                </a:solidFill>
                <a:latin typeface="Arial Black" panose="020B0A04020102020204" pitchFamily="34" charset="0"/>
              </a:rPr>
              <a:t>(Modulabschluss)Prüfungen MÜSSEN immer an der Uni Frankfurt erbracht werden.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73F1B09-0240-4B68-BF08-99AAB6FD19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42BEB3F-08D9-49EF-B61F-64B0AC4A9AB9}" type="slidenum">
              <a:rPr lang="de-DE" altLang="de-DE" smtClean="0"/>
              <a:pPr>
                <a:defRPr/>
              </a:pPr>
              <a:t>22</a:t>
            </a:fld>
            <a:endParaRPr lang="de-DE" altLang="de-DE" dirty="0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D14E3F4E-ECD5-4114-88E2-8853A01775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16013" y="6654799"/>
            <a:ext cx="7056437" cy="168275"/>
          </a:xfrm>
        </p:spPr>
        <p:txBody>
          <a:bodyPr/>
          <a:lstStyle/>
          <a:p>
            <a:r>
              <a:rPr lang="de-DE" dirty="0"/>
              <a:t>Koreastudien Informationsveranstaltung:  FB-Kooperation-Austauschprogramme 2023/2024</a:t>
            </a:r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51346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182504B-F5DE-793A-7798-102380787A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/>
            <a:endParaRPr lang="de-DE" sz="2400" b="1" dirty="0">
              <a:solidFill>
                <a:schemeClr val="tx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  <a:p>
            <a:pPr marL="0" indent="0" algn="ctr"/>
            <a:endParaRPr lang="de-DE" sz="2400" b="1" dirty="0">
              <a:solidFill>
                <a:schemeClr val="tx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  <a:p>
            <a:pPr marL="0" indent="0" algn="ctr"/>
            <a:r>
              <a:rPr lang="de-DE" sz="2400" b="1" dirty="0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Finden auf Englisch statt und Studierende der Koreastudien müssen auch kurz einige Fragen auf Koreanisch beantworten</a:t>
            </a:r>
          </a:p>
          <a:p>
            <a:pPr marL="0" indent="0" algn="ctr"/>
            <a:endParaRPr lang="de-DE" sz="2400" b="1" dirty="0">
              <a:solidFill>
                <a:schemeClr val="tx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  <a:p>
            <a:pPr marL="0" indent="0" algn="ctr"/>
            <a:r>
              <a:rPr lang="de-DE" sz="2400" b="1" dirty="0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Erwartungen an das Auslandsstudium</a:t>
            </a:r>
          </a:p>
          <a:p>
            <a:pPr marL="0" indent="0" algn="ctr"/>
            <a:r>
              <a:rPr lang="de-DE" sz="2400" b="1" dirty="0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Begründung der Wahl (Land, Uni, Kurse)</a:t>
            </a:r>
          </a:p>
          <a:p>
            <a:pPr marL="0" indent="0" algn="ctr"/>
            <a:r>
              <a:rPr lang="de-DE" sz="2400" b="1" dirty="0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Fragen zum Studium, Lebenslauf</a:t>
            </a:r>
          </a:p>
          <a:p>
            <a:pPr marL="0" indent="0" algn="ctr"/>
            <a:r>
              <a:rPr lang="de-DE" sz="2400" b="1" dirty="0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Kenntnisse über Gastland</a:t>
            </a:r>
          </a:p>
          <a:p>
            <a:pPr marL="0" indent="0" algn="ctr"/>
            <a:r>
              <a:rPr lang="de-DE" sz="2400" b="1" dirty="0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Botschafterrolle </a:t>
            </a:r>
          </a:p>
          <a:p>
            <a:pPr marL="0" indent="0" algn="ctr"/>
            <a:r>
              <a:rPr lang="de-DE" sz="2400" b="1" dirty="0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…</a:t>
            </a:r>
          </a:p>
          <a:p>
            <a:pPr marL="0" indent="0" algn="ctr"/>
            <a:r>
              <a:rPr lang="de-DE" sz="2400" b="1" dirty="0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Wichtig: wissenschaftliche Interessen!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614BF04-C5B1-43E8-C036-96FD0E8984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42BEB3F-08D9-49EF-B61F-64B0AC4A9AB9}" type="slidenum">
              <a:rPr lang="de-DE" altLang="de-DE" smtClean="0"/>
              <a:pPr>
                <a:defRPr/>
              </a:pPr>
              <a:t>23</a:t>
            </a:fld>
            <a:endParaRPr lang="de-DE" altLang="de-DE" dirty="0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FA5B0C9C-C432-D259-D1D7-98DBB7A815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16013" y="6654799"/>
            <a:ext cx="7056437" cy="168275"/>
          </a:xfrm>
        </p:spPr>
        <p:txBody>
          <a:bodyPr/>
          <a:lstStyle/>
          <a:p>
            <a:r>
              <a:rPr lang="de-DE" dirty="0"/>
              <a:t>Koreastudien Informationsveranstaltung:  FB-Kooperation-Austauschprogramme 2023/2024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7" name="Titel 7">
            <a:extLst>
              <a:ext uri="{FF2B5EF4-FFF2-40B4-BE49-F238E27FC236}">
                <a16:creationId xmlns:a16="http://schemas.microsoft.com/office/drawing/2014/main" id="{17D33E69-6183-0316-3E8C-D615C3FA2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57239"/>
            <a:ext cx="6597650" cy="792162"/>
          </a:xfrm>
        </p:spPr>
        <p:txBody>
          <a:bodyPr/>
          <a:lstStyle/>
          <a:p>
            <a:r>
              <a:rPr lang="de-DE" sz="3600" dirty="0">
                <a:latin typeface="Arial Black" panose="020B0A04020102020204" pitchFamily="34" charset="0"/>
              </a:rPr>
              <a:t>Hinweis zu Interviews</a:t>
            </a:r>
            <a:endParaRPr lang="de-DE" sz="36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92218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178E42-9993-42BB-888F-956337C78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229" y="273915"/>
            <a:ext cx="6598854" cy="792088"/>
          </a:xfrm>
        </p:spPr>
        <p:txBody>
          <a:bodyPr/>
          <a:lstStyle/>
          <a:p>
            <a:r>
              <a:rPr lang="de-DE" sz="2800" dirty="0">
                <a:latin typeface="Arial Black" panose="020B0A04020102020204" pitchFamily="34" charset="0"/>
              </a:rPr>
              <a:t>Beispiel </a:t>
            </a:r>
            <a:r>
              <a:rPr lang="de-DE" sz="2800" i="1" dirty="0">
                <a:latin typeface="Arial Black" panose="020B0A04020102020204" pitchFamily="34" charset="0"/>
              </a:rPr>
              <a:t>Fact </a:t>
            </a:r>
            <a:r>
              <a:rPr lang="de-DE" sz="2800" i="1" dirty="0" err="1">
                <a:latin typeface="Arial Black" panose="020B0A04020102020204" pitchFamily="34" charset="0"/>
              </a:rPr>
              <a:t>sheet</a:t>
            </a:r>
            <a:r>
              <a:rPr lang="de-DE" sz="2800" i="1" dirty="0">
                <a:latin typeface="Arial Black" panose="020B0A04020102020204" pitchFamily="34" charset="0"/>
              </a:rPr>
              <a:t> </a:t>
            </a:r>
            <a:r>
              <a:rPr lang="de-DE" sz="2800" dirty="0">
                <a:latin typeface="Arial Black" panose="020B0A04020102020204" pitchFamily="34" charset="0"/>
              </a:rPr>
              <a:t>südkoreanischer Universität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51B7052-4E5F-4A64-8C16-776CFDB61E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7625" y="1248084"/>
            <a:ext cx="8119814" cy="5040000"/>
          </a:xfrm>
        </p:spPr>
        <p:txBody>
          <a:bodyPr/>
          <a:lstStyle/>
          <a:p>
            <a:endParaRPr lang="de-DE" dirty="0">
              <a:hlinkClick r:id="rId2" action="ppaction://hlinkfile"/>
            </a:endParaRPr>
          </a:p>
          <a:p>
            <a:endParaRPr lang="de-DE" dirty="0">
              <a:hlinkClick r:id="rId2" action="ppaction://hlinkfile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8D33F1A-CDD6-4F99-BA2E-F2DE216AF0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42BEB3F-08D9-49EF-B61F-64B0AC4A9AB9}" type="slidenum">
              <a:rPr lang="de-DE" altLang="de-DE" smtClean="0"/>
              <a:pPr>
                <a:defRPr/>
              </a:pPr>
              <a:t>24</a:t>
            </a:fld>
            <a:endParaRPr lang="de-DE" altLang="de-DE" dirty="0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09EC93EC-2288-4CD3-A4AD-7E1B4FEF3C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16013" y="6654799"/>
            <a:ext cx="7056437" cy="168275"/>
          </a:xfrm>
        </p:spPr>
        <p:txBody>
          <a:bodyPr/>
          <a:lstStyle/>
          <a:p>
            <a:r>
              <a:rPr lang="de-DE" dirty="0"/>
              <a:t>Koreastudien Informationsveranstaltung:  FB-Kooperation-Austauschprogramme 2023/2024</a:t>
            </a:r>
          </a:p>
          <a:p>
            <a:endParaRPr lang="de-DE" dirty="0"/>
          </a:p>
          <a:p>
            <a:endParaRPr lang="de-DE" dirty="0"/>
          </a:p>
        </p:txBody>
      </p:sp>
      <p:graphicFrame>
        <p:nvGraphicFramePr>
          <p:cNvPr id="5" name="Objekt 4">
            <a:extLst>
              <a:ext uri="{FF2B5EF4-FFF2-40B4-BE49-F238E27FC236}">
                <a16:creationId xmlns:a16="http://schemas.microsoft.com/office/drawing/2014/main" id="{0EE24B64-5A4D-1697-A996-D4353358CB4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9794247"/>
              </p:ext>
            </p:extLst>
          </p:nvPr>
        </p:nvGraphicFramePr>
        <p:xfrm>
          <a:off x="2735796" y="1115790"/>
          <a:ext cx="3672407" cy="5304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3" imgW="2571840" imgH="3714840" progId="Acrobat.Document.DC">
                  <p:embed/>
                </p:oleObj>
              </mc:Choice>
              <mc:Fallback>
                <p:oleObj name="Acrobat Document" r:id="rId3" imgW="2571840" imgH="3714840" progId="Acrobat.Document.DC">
                  <p:embed/>
                  <p:pic>
                    <p:nvPicPr>
                      <p:cNvPr id="5" name="Objekt 4">
                        <a:extLst>
                          <a:ext uri="{FF2B5EF4-FFF2-40B4-BE49-F238E27FC236}">
                            <a16:creationId xmlns:a16="http://schemas.microsoft.com/office/drawing/2014/main" id="{0EE24B64-5A4D-1697-A996-D4353358CB4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35796" y="1115790"/>
                        <a:ext cx="3672407" cy="5304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987052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178E42-9993-42BB-888F-956337C78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229" y="273915"/>
            <a:ext cx="6598854" cy="792088"/>
          </a:xfrm>
        </p:spPr>
        <p:txBody>
          <a:bodyPr/>
          <a:lstStyle/>
          <a:p>
            <a:r>
              <a:rPr lang="de-DE" sz="2800" dirty="0">
                <a:latin typeface="Arial Black" panose="020B0A04020102020204" pitchFamily="34" charset="0"/>
              </a:rPr>
              <a:t>Beispiel </a:t>
            </a:r>
            <a:r>
              <a:rPr lang="de-DE" sz="2800" i="1" dirty="0">
                <a:latin typeface="Arial Black" panose="020B0A04020102020204" pitchFamily="34" charset="0"/>
              </a:rPr>
              <a:t>Fact </a:t>
            </a:r>
            <a:r>
              <a:rPr lang="de-DE" sz="2800" i="1" dirty="0" err="1">
                <a:latin typeface="Arial Black" panose="020B0A04020102020204" pitchFamily="34" charset="0"/>
              </a:rPr>
              <a:t>sheet</a:t>
            </a:r>
            <a:r>
              <a:rPr lang="de-DE" sz="2800" i="1" dirty="0">
                <a:latin typeface="Arial Black" panose="020B0A04020102020204" pitchFamily="34" charset="0"/>
              </a:rPr>
              <a:t> </a:t>
            </a:r>
            <a:r>
              <a:rPr lang="de-DE" sz="2800" dirty="0">
                <a:latin typeface="Arial Black" panose="020B0A04020102020204" pitchFamily="34" charset="0"/>
              </a:rPr>
              <a:t>südkoreanischer Universität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51B7052-4E5F-4A64-8C16-776CFDB61E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7625" y="1248084"/>
            <a:ext cx="8119814" cy="5040000"/>
          </a:xfrm>
        </p:spPr>
        <p:txBody>
          <a:bodyPr/>
          <a:lstStyle/>
          <a:p>
            <a:endParaRPr lang="de-DE" dirty="0">
              <a:hlinkClick r:id="rId2" action="ppaction://hlinkfile"/>
            </a:endParaRPr>
          </a:p>
          <a:p>
            <a:endParaRPr lang="de-DE" dirty="0">
              <a:hlinkClick r:id="rId2" action="ppaction://hlinkfile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8D33F1A-CDD6-4F99-BA2E-F2DE216AF0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42BEB3F-08D9-49EF-B61F-64B0AC4A9AB9}" type="slidenum">
              <a:rPr lang="de-DE" altLang="de-DE" smtClean="0"/>
              <a:pPr>
                <a:defRPr/>
              </a:pPr>
              <a:t>25</a:t>
            </a:fld>
            <a:endParaRPr lang="de-DE" altLang="de-DE" dirty="0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09EC93EC-2288-4CD3-A4AD-7E1B4FEF3C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16013" y="6654799"/>
            <a:ext cx="7056437" cy="168275"/>
          </a:xfrm>
        </p:spPr>
        <p:txBody>
          <a:bodyPr/>
          <a:lstStyle/>
          <a:p>
            <a:r>
              <a:rPr lang="de-DE" dirty="0"/>
              <a:t>Koreastudien Informationsveranstaltung:  FB-Kooperation-Austauschprogramme 2023/2024</a:t>
            </a:r>
          </a:p>
          <a:p>
            <a:endParaRPr lang="de-DE" dirty="0"/>
          </a:p>
          <a:p>
            <a:endParaRPr lang="de-DE" dirty="0"/>
          </a:p>
        </p:txBody>
      </p:sp>
      <p:graphicFrame>
        <p:nvGraphicFramePr>
          <p:cNvPr id="7" name="Objekt 6">
            <a:extLst>
              <a:ext uri="{FF2B5EF4-FFF2-40B4-BE49-F238E27FC236}">
                <a16:creationId xmlns:a16="http://schemas.microsoft.com/office/drawing/2014/main" id="{CB4581EC-9DBA-56C8-4644-586EC581371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4982654"/>
              </p:ext>
            </p:extLst>
          </p:nvPr>
        </p:nvGraphicFramePr>
        <p:xfrm>
          <a:off x="2699792" y="1121819"/>
          <a:ext cx="3744416" cy="52925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3" imgW="2833567" imgH="4004966" progId="Acrobat.Document.DC">
                  <p:embed/>
                </p:oleObj>
              </mc:Choice>
              <mc:Fallback>
                <p:oleObj name="Acrobat Document" r:id="rId3" imgW="2833567" imgH="4004966" progId="Acrobat.Document.DC">
                  <p:embed/>
                  <p:pic>
                    <p:nvPicPr>
                      <p:cNvPr id="7" name="Objekt 6">
                        <a:extLst>
                          <a:ext uri="{FF2B5EF4-FFF2-40B4-BE49-F238E27FC236}">
                            <a16:creationId xmlns:a16="http://schemas.microsoft.com/office/drawing/2014/main" id="{CB4581EC-9DBA-56C8-4644-586EC581371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99792" y="1121819"/>
                        <a:ext cx="3744416" cy="52925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35683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178E42-9993-42BB-888F-956337C78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229" y="273915"/>
            <a:ext cx="6598854" cy="792088"/>
          </a:xfrm>
        </p:spPr>
        <p:txBody>
          <a:bodyPr/>
          <a:lstStyle/>
          <a:p>
            <a:r>
              <a:rPr lang="de-DE" sz="2800" dirty="0">
                <a:latin typeface="Arial Black" panose="020B0A04020102020204" pitchFamily="34" charset="0"/>
              </a:rPr>
              <a:t>Beispiel </a:t>
            </a:r>
            <a:r>
              <a:rPr lang="de-DE" sz="2800" i="1" dirty="0">
                <a:latin typeface="Arial Black" panose="020B0A04020102020204" pitchFamily="34" charset="0"/>
              </a:rPr>
              <a:t>Fact </a:t>
            </a:r>
            <a:r>
              <a:rPr lang="de-DE" sz="2800" i="1" dirty="0" err="1">
                <a:latin typeface="Arial Black" panose="020B0A04020102020204" pitchFamily="34" charset="0"/>
              </a:rPr>
              <a:t>sheet</a:t>
            </a:r>
            <a:r>
              <a:rPr lang="de-DE" sz="2800" i="1" dirty="0">
                <a:latin typeface="Arial Black" panose="020B0A04020102020204" pitchFamily="34" charset="0"/>
              </a:rPr>
              <a:t> </a:t>
            </a:r>
            <a:r>
              <a:rPr lang="de-DE" sz="2800" dirty="0">
                <a:latin typeface="Arial Black" panose="020B0A04020102020204" pitchFamily="34" charset="0"/>
              </a:rPr>
              <a:t>südkoreanischer Universität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51B7052-4E5F-4A64-8C16-776CFDB61E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7625" y="1248084"/>
            <a:ext cx="8119814" cy="5040000"/>
          </a:xfrm>
        </p:spPr>
        <p:txBody>
          <a:bodyPr/>
          <a:lstStyle/>
          <a:p>
            <a:endParaRPr lang="de-DE" dirty="0">
              <a:hlinkClick r:id="rId2" action="ppaction://hlinkfile"/>
            </a:endParaRPr>
          </a:p>
          <a:p>
            <a:endParaRPr lang="de-DE" dirty="0">
              <a:hlinkClick r:id="rId2" action="ppaction://hlinkfile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8D33F1A-CDD6-4F99-BA2E-F2DE216AF0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42BEB3F-08D9-49EF-B61F-64B0AC4A9AB9}" type="slidenum">
              <a:rPr lang="de-DE" altLang="de-DE" smtClean="0"/>
              <a:pPr>
                <a:defRPr/>
              </a:pPr>
              <a:t>26</a:t>
            </a:fld>
            <a:endParaRPr lang="de-DE" altLang="de-DE" dirty="0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09EC93EC-2288-4CD3-A4AD-7E1B4FEF3C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16013" y="6654799"/>
            <a:ext cx="7056437" cy="168275"/>
          </a:xfrm>
        </p:spPr>
        <p:txBody>
          <a:bodyPr/>
          <a:lstStyle/>
          <a:p>
            <a:r>
              <a:rPr lang="de-DE" dirty="0"/>
              <a:t>Koreastudien Informationsveranstaltung:  FB-Kooperation-Austauschprogramme 2023/2024</a:t>
            </a:r>
          </a:p>
          <a:p>
            <a:endParaRPr lang="de-DE" dirty="0"/>
          </a:p>
          <a:p>
            <a:endParaRPr lang="de-DE" dirty="0"/>
          </a:p>
        </p:txBody>
      </p:sp>
      <p:graphicFrame>
        <p:nvGraphicFramePr>
          <p:cNvPr id="5" name="Objekt 4">
            <a:extLst>
              <a:ext uri="{FF2B5EF4-FFF2-40B4-BE49-F238E27FC236}">
                <a16:creationId xmlns:a16="http://schemas.microsoft.com/office/drawing/2014/main" id="{D71A4BB7-6BEB-31B5-3F01-9444975DB82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94328"/>
              </p:ext>
            </p:extLst>
          </p:nvPr>
        </p:nvGraphicFramePr>
        <p:xfrm>
          <a:off x="2735796" y="1169623"/>
          <a:ext cx="3672408" cy="51969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3" imgW="2833567" imgH="4009988" progId="Acrobat.Document.DC">
                  <p:embed/>
                </p:oleObj>
              </mc:Choice>
              <mc:Fallback>
                <p:oleObj name="Acrobat Document" r:id="rId3" imgW="2833567" imgH="4009988" progId="Acrobat.Document.DC">
                  <p:embed/>
                  <p:pic>
                    <p:nvPicPr>
                      <p:cNvPr id="5" name="Objekt 4">
                        <a:extLst>
                          <a:ext uri="{FF2B5EF4-FFF2-40B4-BE49-F238E27FC236}">
                            <a16:creationId xmlns:a16="http://schemas.microsoft.com/office/drawing/2014/main" id="{D71A4BB7-6BEB-31B5-3F01-9444975DB82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35796" y="1169623"/>
                        <a:ext cx="3672408" cy="51969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733987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>
                <a:latin typeface="Arial Black" panose="020B0A04020102020204" pitchFamily="34" charset="0"/>
              </a:rPr>
              <a:t>Beratung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idx="1"/>
          </p:nvPr>
        </p:nvSpPr>
        <p:spPr>
          <a:xfrm>
            <a:off x="628650" y="1484784"/>
            <a:ext cx="8119814" cy="4896544"/>
          </a:xfrm>
        </p:spPr>
        <p:txBody>
          <a:bodyPr anchor="ctr"/>
          <a:lstStyle/>
          <a:p>
            <a:pPr algn="ctr"/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Information und Beratung zur </a:t>
            </a:r>
            <a:r>
              <a:rPr lang="de-DE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FB-Kooperation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algn="ctr"/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Alexandra Fuchs (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ale.fuchs@em.uni-frankfurt.de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ctr"/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Sprechstunde: </a:t>
            </a:r>
            <a:r>
              <a:rPr lang="de-DE" sz="2400" dirty="0">
                <a:solidFill>
                  <a:srgbClr val="0061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nach Vereinbarung</a:t>
            </a:r>
          </a:p>
          <a:p>
            <a:pPr algn="ctr"/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Information und Beratung zum </a:t>
            </a:r>
            <a:r>
              <a:rPr lang="de-DE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Direktaustausch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algn="ctr"/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Jule Türke (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outgoing@uni-frankfurt.de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ctr"/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2BEB3F-08D9-49EF-B61F-64B0AC4A9AB9}" type="slidenum">
              <a:rPr lang="de-DE" altLang="de-DE" smtClean="0"/>
              <a:pPr/>
              <a:t>27</a:t>
            </a:fld>
            <a:endParaRPr lang="de-DE" alt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/>
              <a:t>Koreastudien Informationsveranstaltung:  FB-Kooperation-Austauschprogramme 2023/2024</a:t>
            </a:r>
          </a:p>
          <a:p>
            <a:endParaRPr lang="de-DE" dirty="0"/>
          </a:p>
          <a:p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260648"/>
            <a:ext cx="3060341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7203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>
                <a:latin typeface="Arial Black" panose="020B0A04020102020204" pitchFamily="34" charset="0"/>
              </a:rPr>
              <a:t>Austauschprogramme 2024/2025</a:t>
            </a:r>
            <a:endParaRPr lang="de-DE" sz="2800" dirty="0"/>
          </a:p>
        </p:txBody>
      </p:sp>
      <p:sp>
        <p:nvSpPr>
          <p:cNvPr id="9" name="Inhaltsplatzhalter 8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de-DE" sz="2800" dirty="0">
                <a:solidFill>
                  <a:srgbClr val="00618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Partneruniversitäten in Südkorea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de-DE" sz="2800" dirty="0">
                <a:solidFill>
                  <a:srgbClr val="00618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Voraussetzungen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de-DE" sz="2800" dirty="0">
                <a:solidFill>
                  <a:srgbClr val="00618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Bewerbung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de-DE" sz="2800" dirty="0">
                <a:solidFill>
                  <a:srgbClr val="00618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Q&amp;A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2BEB3F-08D9-49EF-B61F-64B0AC4A9AB9}" type="slidenum">
              <a:rPr lang="de-DE" altLang="de-DE" smtClean="0"/>
              <a:pPr/>
              <a:t>3</a:t>
            </a:fld>
            <a:endParaRPr lang="de-DE" alt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043608" y="6660000"/>
            <a:ext cx="7056437" cy="168275"/>
          </a:xfrm>
        </p:spPr>
        <p:txBody>
          <a:bodyPr/>
          <a:lstStyle/>
          <a:p>
            <a:r>
              <a:rPr lang="de-DE" dirty="0"/>
              <a:t>Koreastudien Informationsveranstaltung:  FB-Kooperation-Austauschprogramme 2023/2024</a:t>
            </a:r>
          </a:p>
        </p:txBody>
      </p:sp>
    </p:spTree>
    <p:extLst>
      <p:ext uri="{BB962C8B-B14F-4D97-AF65-F5344CB8AC3E}">
        <p14:creationId xmlns:p14="http://schemas.microsoft.com/office/powerpoint/2010/main" val="19559690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251519" y="417380"/>
            <a:ext cx="6598854" cy="792088"/>
          </a:xfrm>
        </p:spPr>
        <p:txBody>
          <a:bodyPr/>
          <a:lstStyle/>
          <a:p>
            <a:r>
              <a:rPr lang="de-DE" sz="2400" dirty="0">
                <a:solidFill>
                  <a:srgbClr val="00618F"/>
                </a:solidFill>
                <a:latin typeface="Arial Black" panose="020B0A04020102020204" pitchFamily="34" charset="0"/>
              </a:rPr>
              <a:t>Partnerschaften:</a:t>
            </a:r>
            <a:br>
              <a:rPr lang="de-DE" sz="2400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de-DE" sz="2400" dirty="0">
                <a:latin typeface="Arial Black" panose="020B0A04020102020204" pitchFamily="34" charset="0"/>
              </a:rPr>
              <a:t>Direktaustauschprogramme </a:t>
            </a:r>
            <a:br>
              <a:rPr lang="de-DE" sz="2400" dirty="0">
                <a:latin typeface="Arial Black" panose="020B0A04020102020204" pitchFamily="34" charset="0"/>
              </a:rPr>
            </a:br>
            <a:r>
              <a:rPr lang="de-DE" sz="2400" dirty="0">
                <a:solidFill>
                  <a:srgbClr val="FF0000"/>
                </a:solidFill>
                <a:latin typeface="Arial Black" panose="020B0A04020102020204" pitchFamily="34" charset="0"/>
              </a:rPr>
              <a:t>(Global Office)</a:t>
            </a:r>
            <a:endParaRPr lang="de-DE" sz="2400" dirty="0">
              <a:solidFill>
                <a:srgbClr val="FF0000"/>
              </a:solidFill>
            </a:endParaRPr>
          </a:p>
        </p:txBody>
      </p:sp>
      <p:pic>
        <p:nvPicPr>
          <p:cNvPr id="2" name="Inhaltsplatzhalter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183" y="2288576"/>
            <a:ext cx="3727450" cy="1949620"/>
          </a:xfrm>
        </p:spPr>
      </p:pic>
      <p:sp>
        <p:nvSpPr>
          <p:cNvPr id="11" name="Inhaltsplatzhalter 10">
            <a:extLst>
              <a:ext uri="{FF2B5EF4-FFF2-40B4-BE49-F238E27FC236}">
                <a16:creationId xmlns:a16="http://schemas.microsoft.com/office/drawing/2014/main" id="{C263ECAF-45EC-4FA2-B79D-C3993C6E9BB8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889415" y="1034822"/>
            <a:ext cx="3727326" cy="5040000"/>
          </a:xfrm>
        </p:spPr>
        <p:txBody>
          <a:bodyPr/>
          <a:lstStyle/>
          <a:p>
            <a:endParaRPr lang="de-DE" dirty="0"/>
          </a:p>
          <a:p>
            <a:r>
              <a:rPr lang="de-DE" sz="2000" b="1" i="1" dirty="0">
                <a:solidFill>
                  <a:srgbClr val="0A0A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de-DE" sz="2000" b="1" i="1" dirty="0">
                <a:solidFill>
                  <a:srgbClr val="0A0A0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oraussichtlich keine Bewerbung für 2024/25 möglich</a:t>
            </a:r>
          </a:p>
          <a:p>
            <a:endParaRPr lang="de-DE" sz="2000" dirty="0">
              <a:solidFill>
                <a:srgbClr val="0A0A0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000" dirty="0">
                <a:solidFill>
                  <a:srgbClr val="0A0A0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max. 2 Plätze für je ein Semester</a:t>
            </a:r>
          </a:p>
          <a:p>
            <a:endParaRPr lang="de-DE" sz="2000" dirty="0">
              <a:solidFill>
                <a:srgbClr val="0A0A0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2000" dirty="0">
              <a:solidFill>
                <a:srgbClr val="0A0A0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2000" dirty="0">
              <a:solidFill>
                <a:srgbClr val="0A0A0A"/>
              </a:solidFill>
              <a:effectLst/>
              <a:latin typeface="Helvetica Neue"/>
            </a:endParaRPr>
          </a:p>
          <a:p>
            <a:r>
              <a:rPr lang="de-DE" sz="2000" dirty="0">
                <a:solidFill>
                  <a:srgbClr val="0A0A0A"/>
                </a:solidFill>
                <a:effectLst/>
                <a:latin typeface="Helvetica Neue"/>
              </a:rPr>
              <a:t>max. 4 Plätze für je ein Semester</a:t>
            </a:r>
          </a:p>
          <a:p>
            <a:endParaRPr lang="de-DE" sz="2000" dirty="0">
              <a:solidFill>
                <a:srgbClr val="0A0A0A"/>
              </a:solidFill>
              <a:latin typeface="Helvetica Neue"/>
              <a:cs typeface="Arial" panose="020B0604020202020204" pitchFamily="34" charset="0"/>
            </a:endParaRPr>
          </a:p>
          <a:p>
            <a:pPr indent="0"/>
            <a:r>
              <a:rPr lang="de-DE" sz="2000" dirty="0">
                <a:solidFill>
                  <a:srgbClr val="0A0A0A"/>
                </a:solidFill>
                <a:latin typeface="Helvetica Neue"/>
                <a:cs typeface="Arial" panose="020B0604020202020204" pitchFamily="34" charset="0"/>
              </a:rPr>
              <a:t>Kurseinschränkungen auf der Webseite des IO (</a:t>
            </a:r>
            <a:r>
              <a:rPr lang="de-DE" dirty="0">
                <a:solidFill>
                  <a:srgbClr val="0A0A0A"/>
                </a:solidFill>
                <a:latin typeface="Helvetica Neue"/>
                <a:cs typeface="Arial" panose="020B0604020202020204" pitchFamily="34" charset="0"/>
              </a:rPr>
              <a:t>Direktaustauschprogramme)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2BEB3F-08D9-49EF-B61F-64B0AC4A9AB9}" type="slidenum">
              <a:rPr lang="de-DE" altLang="de-DE" smtClean="0"/>
              <a:pPr/>
              <a:t>4</a:t>
            </a:fld>
            <a:endParaRPr lang="de-DE" alt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/>
              <a:t>Koreastudien Informationsveranstaltung:  FB-Kooperation-Austauschprogramme 2023/2024</a:t>
            </a:r>
          </a:p>
          <a:p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1154402"/>
            <a:ext cx="4168407" cy="1076565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921" y="4022989"/>
            <a:ext cx="2712256" cy="1590368"/>
          </a:xfrm>
          <a:prstGeom prst="rect">
            <a:avLst/>
          </a:prstGeom>
        </p:spPr>
      </p:pic>
      <p:pic>
        <p:nvPicPr>
          <p:cNvPr id="9" name="Grafik 8" descr="Ausrufezeichen mit einfarbiger Füllung">
            <a:extLst>
              <a:ext uri="{FF2B5EF4-FFF2-40B4-BE49-F238E27FC236}">
                <a16:creationId xmlns:a16="http://schemas.microsoft.com/office/drawing/2014/main" id="{2D4559F6-A31D-9EBA-E75D-5AC674AD91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32669" y="536597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5469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de-DE" sz="2800" dirty="0">
                <a:latin typeface="Arial Black" panose="020B0A04020102020204" pitchFamily="34" charset="0"/>
              </a:rPr>
            </a:br>
            <a:r>
              <a:rPr lang="de-DE" sz="2800" dirty="0">
                <a:latin typeface="Arial Black" panose="020B0A04020102020204" pitchFamily="34" charset="0"/>
              </a:rPr>
              <a:t>Partnerschaften:</a:t>
            </a:r>
            <a:br>
              <a:rPr lang="de-DE" sz="2800" dirty="0">
                <a:latin typeface="Arial Black" panose="020B0A04020102020204" pitchFamily="34" charset="0"/>
              </a:rPr>
            </a:br>
            <a:r>
              <a:rPr lang="de-DE" sz="2800" dirty="0">
                <a:latin typeface="Arial Black" panose="020B0A04020102020204" pitchFamily="34" charset="0"/>
              </a:rPr>
              <a:t>Fachbereich Kooperationen</a:t>
            </a:r>
            <a:endParaRPr lang="de-DE" sz="2800" dirty="0"/>
          </a:p>
        </p:txBody>
      </p:sp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1D3F42B4-512A-4F4B-BA90-A6C370FA51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6016" y="891150"/>
            <a:ext cx="3727326" cy="5274154"/>
          </a:xfrm>
        </p:spPr>
        <p:txBody>
          <a:bodyPr/>
          <a:lstStyle/>
          <a:p>
            <a:endParaRPr lang="de-DE" dirty="0"/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			 max. 2 Plätze 		pro pro 			Semester</a:t>
            </a:r>
          </a:p>
          <a:p>
            <a:r>
              <a:rPr lang="de-DE" b="1" i="1" dirty="0">
                <a:latin typeface="Arial" panose="020B0604020202020204" pitchFamily="34" charset="0"/>
                <a:cs typeface="Arial" panose="020B0604020202020204" pitchFamily="34" charset="0"/>
              </a:rPr>
              <a:t>Ausnahme 2024/2025 1 Platz pro Semester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	max. 1 Platz pro Semester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	max. 2 Plätze pro Semester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2BEB3F-08D9-49EF-B61F-64B0AC4A9AB9}" type="slidenum">
              <a:rPr lang="de-DE" altLang="de-DE" smtClean="0"/>
              <a:pPr/>
              <a:t>5</a:t>
            </a:fld>
            <a:endParaRPr lang="de-DE" alt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/>
              <a:t>Koreastudien Informationsveranstaltung:  FB-Kooperation-Austauschprogramme 2023/2024</a:t>
            </a: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29" t="21258" r="21125" b="23470"/>
          <a:stretch/>
        </p:blipFill>
        <p:spPr>
          <a:xfrm>
            <a:off x="0" y="1069739"/>
            <a:ext cx="6147162" cy="1310052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073870"/>
            <a:ext cx="1296144" cy="1296144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1619672" y="3398777"/>
            <a:ext cx="26084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Sogang</a:t>
            </a:r>
            <a:r>
              <a:rPr lang="de-DE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University:</a:t>
            </a:r>
          </a:p>
          <a:p>
            <a:r>
              <a:rPr lang="de-DE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College of </a:t>
            </a:r>
            <a:r>
              <a:rPr lang="de-DE" sz="1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Humanities</a:t>
            </a:r>
            <a:endParaRPr lang="en-US" sz="1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80" y="4946891"/>
            <a:ext cx="1315692" cy="1315692"/>
          </a:xfrm>
          <a:prstGeom prst="rect">
            <a:avLst/>
          </a:prstGeom>
        </p:spPr>
      </p:pic>
      <p:sp>
        <p:nvSpPr>
          <p:cNvPr id="14" name="Textfeld 13"/>
          <p:cNvSpPr txBox="1"/>
          <p:nvPr/>
        </p:nvSpPr>
        <p:spPr>
          <a:xfrm>
            <a:off x="1835696" y="5212126"/>
            <a:ext cx="31341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Sungkyunkwan</a:t>
            </a:r>
            <a:r>
              <a:rPr lang="de-DE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University:</a:t>
            </a:r>
          </a:p>
          <a:p>
            <a:r>
              <a:rPr lang="de-DE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College </a:t>
            </a:r>
            <a:r>
              <a:rPr lang="de-DE" sz="1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Liberal Arts</a:t>
            </a:r>
            <a:endParaRPr lang="en-US" sz="1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34816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BDEBDA-BE11-E51E-7617-3749781A1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442" y="260648"/>
            <a:ext cx="6598854" cy="819352"/>
          </a:xfrm>
        </p:spPr>
        <p:txBody>
          <a:bodyPr/>
          <a:lstStyle/>
          <a:p>
            <a:r>
              <a:rPr lang="de-DE" sz="2800" b="1" dirty="0"/>
              <a:t>Partnerschaften: weitere Informationen zu den Universitäten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F5B3B7A-73FE-313D-F9B0-1BB56119AF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6016" y="1080000"/>
            <a:ext cx="3727326" cy="5301328"/>
          </a:xfrm>
        </p:spPr>
        <p:txBody>
          <a:bodyPr/>
          <a:lstStyle/>
          <a:p>
            <a:endParaRPr lang="de-DE" sz="2600" b="1" dirty="0">
              <a:solidFill>
                <a:srgbClr val="48A9DA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de-DE" sz="2600" b="1" dirty="0" err="1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Sogang</a:t>
            </a:r>
            <a:r>
              <a:rPr lang="de-DE" sz="2600" b="1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University</a:t>
            </a:r>
            <a:endParaRPr lang="de-DE" sz="2600" b="1" dirty="0">
              <a:solidFill>
                <a:schemeClr val="tx1"/>
              </a:solidFill>
            </a:endParaRPr>
          </a:p>
          <a:p>
            <a:r>
              <a:rPr lang="de-DE" sz="2200" dirty="0" err="1">
                <a:hlinkClick r:id="rId3"/>
              </a:rPr>
              <a:t>Sogang</a:t>
            </a:r>
            <a:r>
              <a:rPr lang="de-DE" sz="2200" dirty="0">
                <a:hlinkClick r:id="rId3"/>
              </a:rPr>
              <a:t> College of </a:t>
            </a:r>
            <a:r>
              <a:rPr lang="de-DE" sz="2200" dirty="0" err="1">
                <a:hlinkClick r:id="rId3"/>
              </a:rPr>
              <a:t>Humanities</a:t>
            </a:r>
            <a:endParaRPr lang="de-DE" sz="2200" dirty="0"/>
          </a:p>
          <a:p>
            <a:r>
              <a:rPr lang="de-DE" sz="2200" dirty="0">
                <a:hlinkClick r:id="rId4"/>
              </a:rPr>
              <a:t>OIA Homepage</a:t>
            </a:r>
            <a:endParaRPr lang="de-DE" sz="2200" dirty="0"/>
          </a:p>
          <a:p>
            <a:endParaRPr lang="de-DE" sz="2200" dirty="0"/>
          </a:p>
          <a:p>
            <a:r>
              <a:rPr lang="de-DE" sz="2600" b="1" dirty="0" err="1">
                <a:solidFill>
                  <a:schemeClr val="tx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Sungkyunkwan</a:t>
            </a:r>
            <a:r>
              <a:rPr lang="de-DE" sz="2600" b="1" dirty="0">
                <a:solidFill>
                  <a:schemeClr val="tx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University</a:t>
            </a:r>
            <a:endParaRPr lang="de-DE" sz="2600" b="1" dirty="0">
              <a:solidFill>
                <a:schemeClr val="tx1"/>
              </a:solidFill>
            </a:endParaRPr>
          </a:p>
          <a:p>
            <a:r>
              <a:rPr lang="de-DE" sz="2200" dirty="0">
                <a:hlinkClick r:id="rId6"/>
              </a:rPr>
              <a:t>SKKU College of Liberal Arts</a:t>
            </a:r>
            <a:endParaRPr lang="de-DE" sz="2200" dirty="0"/>
          </a:p>
          <a:p>
            <a:r>
              <a:rPr lang="de-DE" sz="2200" dirty="0">
                <a:hlinkClick r:id="rId7"/>
              </a:rPr>
              <a:t>OIA Homepage</a:t>
            </a:r>
            <a:endParaRPr lang="de-DE" sz="2200" dirty="0"/>
          </a:p>
          <a:p>
            <a:endParaRPr lang="de-DE" sz="2200" dirty="0"/>
          </a:p>
          <a:p>
            <a:r>
              <a:rPr lang="de-DE" sz="2600" b="1" dirty="0">
                <a:solidFill>
                  <a:schemeClr val="tx1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Yonsei University </a:t>
            </a:r>
            <a:endParaRPr lang="de-DE" sz="2600" b="1" dirty="0">
              <a:solidFill>
                <a:schemeClr val="tx1"/>
              </a:solidFill>
            </a:endParaRPr>
          </a:p>
          <a:p>
            <a:r>
              <a:rPr lang="de-DE" sz="2200" dirty="0">
                <a:hlinkClick r:id="rId9"/>
              </a:rPr>
              <a:t>Yonsei UIC </a:t>
            </a:r>
            <a:endParaRPr lang="de-DE" sz="2200" dirty="0"/>
          </a:p>
          <a:p>
            <a:r>
              <a:rPr lang="de-DE" sz="2200" dirty="0">
                <a:hlinkClick r:id="rId10"/>
              </a:rPr>
              <a:t>OIA Homepage</a:t>
            </a:r>
            <a:endParaRPr lang="de-DE" sz="2200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F87786F-0750-E6CD-9A2E-062582871579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28650" y="1080000"/>
            <a:ext cx="3727326" cy="5301328"/>
          </a:xfrm>
        </p:spPr>
        <p:txBody>
          <a:bodyPr/>
          <a:lstStyle/>
          <a:p>
            <a:pPr algn="r"/>
            <a:endParaRPr lang="de-DE" sz="2600" b="1" dirty="0">
              <a:solidFill>
                <a:srgbClr val="48A9DA"/>
              </a:solidFill>
              <a:hlinkClick r:id="rId1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r"/>
            <a:r>
              <a:rPr lang="de-DE" sz="2600" b="1" dirty="0">
                <a:solidFill>
                  <a:schemeClr val="tx1"/>
                </a:solidFill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Chung-Ang University</a:t>
            </a:r>
            <a:endParaRPr lang="de-DE" sz="2600" b="1" dirty="0">
              <a:solidFill>
                <a:schemeClr val="tx1"/>
              </a:solidFill>
            </a:endParaRPr>
          </a:p>
          <a:p>
            <a:pPr algn="r"/>
            <a:r>
              <a:rPr lang="de-DE" sz="2200" dirty="0">
                <a:hlinkClick r:id="rId12"/>
              </a:rPr>
              <a:t>OIA Homepage</a:t>
            </a:r>
            <a:endParaRPr lang="de-DE" sz="2200" dirty="0"/>
          </a:p>
          <a:p>
            <a:pPr algn="r"/>
            <a:endParaRPr lang="de-DE" sz="2200" dirty="0"/>
          </a:p>
          <a:p>
            <a:pPr algn="r"/>
            <a:endParaRPr lang="de-DE" sz="2200" dirty="0"/>
          </a:p>
          <a:p>
            <a:pPr algn="r"/>
            <a:r>
              <a:rPr lang="de-DE" sz="2600" b="1" dirty="0" err="1">
                <a:solidFill>
                  <a:schemeClr val="tx1"/>
                </a:solidFill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Ewha</a:t>
            </a:r>
            <a:r>
              <a:rPr lang="de-DE" sz="2600" b="1" dirty="0">
                <a:solidFill>
                  <a:schemeClr val="tx1"/>
                </a:solidFill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de-DE" sz="2600" b="1" dirty="0" err="1">
                <a:solidFill>
                  <a:schemeClr val="tx1"/>
                </a:solidFill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Womens</a:t>
            </a:r>
            <a:r>
              <a:rPr lang="de-DE" sz="2600" b="1" dirty="0">
                <a:solidFill>
                  <a:schemeClr val="tx1"/>
                </a:solidFill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University</a:t>
            </a:r>
            <a:endParaRPr lang="de-DE" sz="2600" b="1" dirty="0">
              <a:solidFill>
                <a:schemeClr val="tx1"/>
              </a:solidFill>
            </a:endParaRPr>
          </a:p>
          <a:p>
            <a:pPr algn="r"/>
            <a:r>
              <a:rPr lang="de-DE" sz="2200" dirty="0">
                <a:hlinkClick r:id="rId14"/>
              </a:rPr>
              <a:t>OIA Homepage</a:t>
            </a:r>
            <a:endParaRPr lang="de-DE" sz="2200" dirty="0"/>
          </a:p>
          <a:p>
            <a:pPr algn="r"/>
            <a:endParaRPr lang="de-DE" sz="2200" dirty="0"/>
          </a:p>
          <a:p>
            <a:pPr algn="r"/>
            <a:endParaRPr lang="de-DE" sz="2600" b="1" dirty="0">
              <a:solidFill>
                <a:srgbClr val="48A9DA"/>
              </a:solidFill>
              <a:hlinkClick r:id="rId1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r"/>
            <a:endParaRPr lang="de-DE" sz="2600" b="1" dirty="0">
              <a:solidFill>
                <a:srgbClr val="48A9DA"/>
              </a:solidFill>
              <a:hlinkClick r:id="rId1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r"/>
            <a:r>
              <a:rPr lang="de-DE" sz="2600" b="1" dirty="0">
                <a:solidFill>
                  <a:schemeClr val="tx1"/>
                </a:solidFill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Korea University</a:t>
            </a:r>
            <a:endParaRPr lang="de-DE" sz="2600" b="1" dirty="0">
              <a:solidFill>
                <a:schemeClr val="tx1"/>
              </a:solidFill>
            </a:endParaRPr>
          </a:p>
          <a:p>
            <a:pPr algn="r"/>
            <a:r>
              <a:rPr lang="de-DE" sz="2200" dirty="0">
                <a:hlinkClick r:id="rId16"/>
              </a:rPr>
              <a:t>OIA Homepage</a:t>
            </a:r>
            <a:endParaRPr lang="de-DE" sz="2200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E4E91A4-5FE2-BE11-6101-5F70C324AB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42BEB3F-08D9-49EF-B61F-64B0AC4A9AB9}" type="slidenum">
              <a:rPr lang="de-DE" altLang="de-DE" smtClean="0"/>
              <a:pPr>
                <a:defRPr/>
              </a:pPr>
              <a:t>6</a:t>
            </a:fld>
            <a:endParaRPr lang="de-DE" alt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41F1C4E-536E-ABFC-A89B-14B85BEEB7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Titel der Veranstaltung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D12069B4-5E3B-9B9A-5703-562BC2545B7E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418"/>
          <a:stretch/>
        </p:blipFill>
        <p:spPr>
          <a:xfrm>
            <a:off x="856203" y="3589858"/>
            <a:ext cx="1108067" cy="1076565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A62B8E43-3539-4A45-6146-1988C886F320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248" y="2060848"/>
            <a:ext cx="1391978" cy="816205"/>
          </a:xfrm>
          <a:prstGeom prst="rect">
            <a:avLst/>
          </a:prstGeom>
        </p:spPr>
      </p:pic>
      <p:pic>
        <p:nvPicPr>
          <p:cNvPr id="10" name="Inhaltsplatzhalter 1">
            <a:extLst>
              <a:ext uri="{FF2B5EF4-FFF2-40B4-BE49-F238E27FC236}">
                <a16:creationId xmlns:a16="http://schemas.microsoft.com/office/drawing/2014/main" id="{CFC36721-B886-186B-EADE-EA8F23023E42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273"/>
          <a:stretch/>
        </p:blipFill>
        <p:spPr>
          <a:xfrm>
            <a:off x="1116013" y="5013176"/>
            <a:ext cx="705461" cy="1241244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9AFB5C47-1FEB-4747-9FD5-929BDFE46A5B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29" t="21258" r="71596" b="23470"/>
          <a:stretch/>
        </p:blipFill>
        <p:spPr>
          <a:xfrm>
            <a:off x="6579679" y="5150476"/>
            <a:ext cx="1333533" cy="1255047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3A9F266F-A5F2-AEE1-547C-FFAFD7FB65E8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3858" y="1080000"/>
            <a:ext cx="1043490" cy="104349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AC00F30B-02FB-607A-3E59-17494E61D20A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0440" y="3590597"/>
            <a:ext cx="996574" cy="996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3602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dirty="0">
                <a:latin typeface="Arial Black" panose="020B0A04020102020204" pitchFamily="34" charset="0"/>
              </a:rPr>
              <a:t>Bewerbungsprozess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2BEB3F-08D9-49EF-B61F-64B0AC4A9AB9}" type="slidenum">
              <a:rPr lang="de-DE" altLang="de-DE" smtClean="0"/>
              <a:pPr/>
              <a:t>7</a:t>
            </a:fld>
            <a:endParaRPr lang="de-DE" alt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/>
              <a:t>Koreastudien Informationsveranstaltung:  FB-Kooperation-Austauschprogramme 2023/2024</a:t>
            </a:r>
          </a:p>
          <a:p>
            <a:endParaRPr lang="de-DE" dirty="0"/>
          </a:p>
        </p:txBody>
      </p:sp>
      <p:sp>
        <p:nvSpPr>
          <p:cNvPr id="3" name="Pfeil nach unten 2"/>
          <p:cNvSpPr/>
          <p:nvPr/>
        </p:nvSpPr>
        <p:spPr bwMode="auto">
          <a:xfrm>
            <a:off x="3184711" y="2613355"/>
            <a:ext cx="2952328" cy="1295519"/>
          </a:xfrm>
          <a:prstGeom prst="downArrow">
            <a:avLst>
              <a:gd name="adj1" fmla="val 50000"/>
              <a:gd name="adj2" fmla="val 53269"/>
            </a:avLst>
          </a:prstGeom>
          <a:solidFill>
            <a:srgbClr val="FFFFFF"/>
          </a:solidFill>
          <a:ln w="25400" cap="flat" cmpd="sng" algn="ctr">
            <a:solidFill>
              <a:srgbClr val="004F8F"/>
            </a:solidFill>
            <a:prstDash val="solid"/>
            <a:bevel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720" tIns="45720" rIns="4572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1"/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Voraus-wahl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Pfeil nach unten 9"/>
          <p:cNvSpPr/>
          <p:nvPr/>
        </p:nvSpPr>
        <p:spPr bwMode="auto">
          <a:xfrm>
            <a:off x="2447987" y="1083947"/>
            <a:ext cx="4392488" cy="1350883"/>
          </a:xfrm>
          <a:prstGeom prst="downArrow">
            <a:avLst>
              <a:gd name="adj1" fmla="val 50000"/>
              <a:gd name="adj2" fmla="val 59806"/>
            </a:avLst>
          </a:prstGeom>
          <a:solidFill>
            <a:srgbClr val="FFFFFF"/>
          </a:solidFill>
          <a:ln w="25400" cap="flat" cmpd="sng" algn="ctr">
            <a:solidFill>
              <a:srgbClr val="004F8F"/>
            </a:solidFill>
            <a:prstDash val="solid"/>
            <a:bevel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720" tIns="45720" rIns="4572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1"/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Bewerbung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Pfeil nach unten 10"/>
          <p:cNvSpPr/>
          <p:nvPr/>
        </p:nvSpPr>
        <p:spPr bwMode="auto">
          <a:xfrm>
            <a:off x="2460935" y="4053429"/>
            <a:ext cx="4399880" cy="2173129"/>
          </a:xfrm>
          <a:prstGeom prst="downArrow">
            <a:avLst>
              <a:gd name="adj1" fmla="val 50000"/>
              <a:gd name="adj2" fmla="val 53269"/>
            </a:avLst>
          </a:prstGeom>
          <a:solidFill>
            <a:srgbClr val="FFFFFF"/>
          </a:solidFill>
          <a:ln w="25400" cap="flat" cmpd="sng" algn="ctr">
            <a:solidFill>
              <a:srgbClr val="004F8F"/>
            </a:solidFill>
            <a:prstDash val="solid"/>
            <a:bevel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720" tIns="45720" rIns="4572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1"/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Auswahl-gespr</a:t>
            </a:r>
            <a:r>
              <a:rPr lang="de-DE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äch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ca. 2-3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Wochen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nach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Bewerbungsdeadline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648406" y="3135428"/>
            <a:ext cx="15822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>
                <a:solidFill>
                  <a:srgbClr val="00618F"/>
                </a:solidFill>
                <a:latin typeface="Arial Black" panose="020B0A04020102020204" pitchFamily="34" charset="0"/>
              </a:rPr>
              <a:t>Goethe </a:t>
            </a:r>
          </a:p>
          <a:p>
            <a:r>
              <a:rPr lang="de-DE" sz="1800" dirty="0">
                <a:solidFill>
                  <a:srgbClr val="00618F"/>
                </a:solidFill>
                <a:latin typeface="Arial Black" panose="020B0A04020102020204" pitchFamily="34" charset="0"/>
              </a:rPr>
              <a:t>Universität</a:t>
            </a:r>
            <a:endParaRPr lang="en-US" sz="1800" dirty="0">
              <a:solidFill>
                <a:srgbClr val="00618F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48647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dirty="0">
                <a:latin typeface="Arial Black" panose="020B0A04020102020204" pitchFamily="34" charset="0"/>
              </a:rPr>
              <a:t>Bewerbungsprozess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2BEB3F-08D9-49EF-B61F-64B0AC4A9AB9}" type="slidenum">
              <a:rPr lang="de-DE" altLang="de-DE" smtClean="0"/>
              <a:pPr/>
              <a:t>8</a:t>
            </a:fld>
            <a:endParaRPr lang="de-DE" alt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/>
              <a:t>Koreastudien Informationsveranstaltung:  FB-Kooperation-Austauschprogramme 2023/2024</a:t>
            </a:r>
          </a:p>
          <a:p>
            <a:endParaRPr lang="de-DE" dirty="0"/>
          </a:p>
        </p:txBody>
      </p:sp>
      <p:sp>
        <p:nvSpPr>
          <p:cNvPr id="10" name="Pfeil nach unten 9"/>
          <p:cNvSpPr/>
          <p:nvPr/>
        </p:nvSpPr>
        <p:spPr bwMode="auto">
          <a:xfrm>
            <a:off x="2970156" y="953756"/>
            <a:ext cx="3546061" cy="2201585"/>
          </a:xfrm>
          <a:prstGeom prst="downArrow">
            <a:avLst>
              <a:gd name="adj1" fmla="val 71788"/>
              <a:gd name="adj2" fmla="val 59806"/>
            </a:avLst>
          </a:prstGeom>
          <a:solidFill>
            <a:srgbClr val="FFFFFF"/>
          </a:solidFill>
          <a:ln w="25400" cap="flat" cmpd="sng" algn="ctr">
            <a:solidFill>
              <a:srgbClr val="004F8F"/>
            </a:solidFill>
            <a:prstDash val="solid"/>
            <a:bevel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720" tIns="45720" rIns="4572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1"/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Nominierung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/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Bewerber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innenkonto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wird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zu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Teilnehmer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innenkonto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405736" y="1451400"/>
            <a:ext cx="15822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>
                <a:solidFill>
                  <a:srgbClr val="00618F"/>
                </a:solidFill>
                <a:latin typeface="Arial Black" panose="020B0A04020102020204" pitchFamily="34" charset="0"/>
              </a:rPr>
              <a:t>Goethe </a:t>
            </a:r>
          </a:p>
          <a:p>
            <a:r>
              <a:rPr lang="de-DE" sz="1800" dirty="0">
                <a:solidFill>
                  <a:srgbClr val="00618F"/>
                </a:solidFill>
                <a:latin typeface="Arial Black" panose="020B0A04020102020204" pitchFamily="34" charset="0"/>
              </a:rPr>
              <a:t>Universität</a:t>
            </a:r>
            <a:endParaRPr lang="en-US" sz="1800" dirty="0">
              <a:solidFill>
                <a:srgbClr val="00618F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Pfeil nach unten 8"/>
          <p:cNvSpPr/>
          <p:nvPr/>
        </p:nvSpPr>
        <p:spPr bwMode="auto">
          <a:xfrm>
            <a:off x="3069110" y="3254551"/>
            <a:ext cx="3348149" cy="1449824"/>
          </a:xfrm>
          <a:prstGeom prst="downArrow">
            <a:avLst>
              <a:gd name="adj1" fmla="val 71788"/>
              <a:gd name="adj2" fmla="val 59806"/>
            </a:avLst>
          </a:prstGeom>
          <a:solidFill>
            <a:srgbClr val="FFFFFF"/>
          </a:solidFill>
          <a:ln w="25400" cap="flat" cmpd="sng" algn="ctr">
            <a:solidFill>
              <a:srgbClr val="004F8F"/>
            </a:solidFill>
            <a:prstDash val="solid"/>
            <a:bevel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720" tIns="45720" rIns="4572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1"/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Nominierung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/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Gasthochschule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Gerader Verbinder 6"/>
          <p:cNvCxnSpPr/>
          <p:nvPr/>
        </p:nvCxnSpPr>
        <p:spPr bwMode="auto">
          <a:xfrm>
            <a:off x="827584" y="3168323"/>
            <a:ext cx="7985354" cy="0"/>
          </a:xfrm>
          <a:prstGeom prst="line">
            <a:avLst/>
          </a:prstGeom>
          <a:solidFill>
            <a:srgbClr val="FFFFFF"/>
          </a:solidFill>
          <a:ln w="57150" cap="flat" cmpd="sng" algn="ctr">
            <a:solidFill>
              <a:srgbClr val="FF0000"/>
            </a:solidFill>
            <a:prstDash val="solid"/>
            <a:bevel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Textfeld 11"/>
          <p:cNvSpPr txBox="1"/>
          <p:nvPr/>
        </p:nvSpPr>
        <p:spPr>
          <a:xfrm>
            <a:off x="405736" y="3995773"/>
            <a:ext cx="2564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>
                <a:solidFill>
                  <a:srgbClr val="00618F"/>
                </a:solidFill>
                <a:latin typeface="Arial Black" panose="020B0A04020102020204" pitchFamily="34" charset="0"/>
              </a:rPr>
              <a:t>Partneruniversität</a:t>
            </a:r>
            <a:endParaRPr lang="en-US" sz="1800" dirty="0">
              <a:solidFill>
                <a:srgbClr val="00618F"/>
              </a:solidFill>
              <a:latin typeface="Arial Black" panose="020B0A04020102020204" pitchFamily="34" charset="0"/>
            </a:endParaRPr>
          </a:p>
        </p:txBody>
      </p:sp>
      <p:sp>
        <p:nvSpPr>
          <p:cNvPr id="13" name="Pfeil nach unten 12"/>
          <p:cNvSpPr/>
          <p:nvPr/>
        </p:nvSpPr>
        <p:spPr bwMode="auto">
          <a:xfrm>
            <a:off x="2843808" y="4900882"/>
            <a:ext cx="4392488" cy="1261884"/>
          </a:xfrm>
          <a:prstGeom prst="downArrow">
            <a:avLst>
              <a:gd name="adj1" fmla="val 100000"/>
              <a:gd name="adj2" fmla="val 0"/>
            </a:avLst>
          </a:prstGeom>
          <a:solidFill>
            <a:srgbClr val="FFFFFF"/>
          </a:solidFill>
          <a:ln w="25400" cap="flat" cmpd="sng" algn="ctr">
            <a:solidFill>
              <a:srgbClr val="004F8F"/>
            </a:solidFill>
            <a:prstDash val="solid"/>
            <a:bevel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720" tIns="45720" rIns="4572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1"/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Bewerbung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 eaLnBrk="1"/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Gasthochschule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verschiedene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Deadlines</a:t>
            </a:r>
          </a:p>
        </p:txBody>
      </p:sp>
    </p:spTree>
    <p:extLst>
      <p:ext uri="{BB962C8B-B14F-4D97-AF65-F5344CB8AC3E}">
        <p14:creationId xmlns:p14="http://schemas.microsoft.com/office/powerpoint/2010/main" val="8023454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71999" y="42636"/>
            <a:ext cx="6598854" cy="792088"/>
          </a:xfrm>
        </p:spPr>
        <p:txBody>
          <a:bodyPr/>
          <a:lstStyle/>
          <a:p>
            <a:r>
              <a:rPr lang="de-DE" sz="3600" dirty="0">
                <a:latin typeface="Arial Black" panose="020B0A04020102020204" pitchFamily="34" charset="0"/>
              </a:rPr>
              <a:t>Voraussetzungen</a:t>
            </a:r>
            <a:endParaRPr lang="de-DE" sz="36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2BEB3F-08D9-49EF-B61F-64B0AC4A9AB9}" type="slidenum">
              <a:rPr lang="de-DE" altLang="de-DE" smtClean="0"/>
              <a:pPr/>
              <a:t>9</a:t>
            </a:fld>
            <a:endParaRPr lang="de-DE" alt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/>
              <a:t>Koreastudien Informationsveranstaltung:  FB-Kooperation-Austauschprogramme 2023/2024</a:t>
            </a:r>
          </a:p>
        </p:txBody>
      </p:sp>
      <p:pic>
        <p:nvPicPr>
          <p:cNvPr id="3" name="Grafik 2">
            <a:hlinkClick r:id="rId3"/>
            <a:extLst>
              <a:ext uri="{FF2B5EF4-FFF2-40B4-BE49-F238E27FC236}">
                <a16:creationId xmlns:a16="http://schemas.microsoft.com/office/drawing/2014/main" id="{7F7B4367-9E4C-4D51-843E-2DF32FDD6F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36" y="820163"/>
            <a:ext cx="8113278" cy="5834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400557"/>
      </p:ext>
    </p:extLst>
  </p:cSld>
  <p:clrMapOvr>
    <a:masterClrMapping/>
  </p:clrMapOvr>
</p:sld>
</file>

<file path=ppt/theme/theme1.xml><?xml version="1.0" encoding="utf-8"?>
<a:theme xmlns:a="http://schemas.openxmlformats.org/drawingml/2006/main" name="GU Design">
  <a:themeElements>
    <a:clrScheme name="GU Farben">
      <a:dk1>
        <a:srgbClr val="00618F"/>
      </a:dk1>
      <a:lt1>
        <a:srgbClr val="FFFFFF"/>
      </a:lt1>
      <a:dk2>
        <a:srgbClr val="4D4B46"/>
      </a:dk2>
      <a:lt2>
        <a:srgbClr val="F8F6F5"/>
      </a:lt2>
      <a:accent1>
        <a:srgbClr val="00618F"/>
      </a:accent1>
      <a:accent2>
        <a:srgbClr val="E4E3DD"/>
      </a:accent2>
      <a:accent3>
        <a:srgbClr val="A5AB52"/>
      </a:accent3>
      <a:accent4>
        <a:srgbClr val="4D4B46"/>
      </a:accent4>
      <a:accent5>
        <a:srgbClr val="B3062C"/>
      </a:accent5>
      <a:accent6>
        <a:srgbClr val="C96215"/>
      </a:accent6>
      <a:hlink>
        <a:srgbClr val="48A9DA"/>
      </a:hlink>
      <a:folHlink>
        <a:srgbClr val="00618F"/>
      </a:folHlink>
    </a:clrScheme>
    <a:fontScheme name="Benutzerdefiniert 1">
      <a:majorFont>
        <a:latin typeface="Arial Narrow"/>
        <a:ea typeface="Arial Narrow"/>
        <a:cs typeface="Arial Narrow"/>
      </a:majorFont>
      <a:minorFont>
        <a:latin typeface="Arial Narrow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rgbClr val="004F8F"/>
          </a:solidFill>
          <a:prstDash val="solid"/>
          <a:bevel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45720" tIns="45720" rIns="4572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400" b="0" i="0" u="none" strike="noStrike" cap="none" normalizeH="0" baseline="0" smtClean="0">
            <a:ln>
              <a:noFill/>
            </a:ln>
            <a:solidFill>
              <a:srgbClr val="004F8F"/>
            </a:solidFill>
            <a:effectLst/>
            <a:latin typeface="Georgia" panose="02040502050405020303" pitchFamily="18" charset="0"/>
            <a:ea typeface="Georgia" panose="02040502050405020303" pitchFamily="18" charset="0"/>
            <a:cs typeface="Georgia" panose="02040502050405020303" pitchFamily="18" charset="0"/>
            <a:sym typeface="Georgia" panose="02040502050405020303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rgbClr val="004F8F"/>
          </a:solidFill>
          <a:prstDash val="solid"/>
          <a:bevel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45720" tIns="45720" rIns="4572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400" b="0" i="0" u="none" strike="noStrike" cap="none" normalizeH="0" baseline="0" smtClean="0">
            <a:ln>
              <a:noFill/>
            </a:ln>
            <a:solidFill>
              <a:srgbClr val="004F8F"/>
            </a:solidFill>
            <a:effectLst/>
            <a:latin typeface="Georgia" panose="02040502050405020303" pitchFamily="18" charset="0"/>
            <a:ea typeface="Georgia" panose="02040502050405020303" pitchFamily="18" charset="0"/>
            <a:cs typeface="Georgia" panose="02040502050405020303" pitchFamily="18" charset="0"/>
            <a:sym typeface="Georgia" panose="02040502050405020303" pitchFamily="18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1800" dirty="0" smtClean="0">
            <a:solidFill>
              <a:srgbClr val="000000"/>
            </a:solidFill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U Design ohne Goethekopf">
  <a:themeElements>
    <a:clrScheme name="GU Farben 2">
      <a:dk1>
        <a:srgbClr val="00618F"/>
      </a:dk1>
      <a:lt1>
        <a:srgbClr val="FFFFFF"/>
      </a:lt1>
      <a:dk2>
        <a:srgbClr val="4D4B46"/>
      </a:dk2>
      <a:lt2>
        <a:srgbClr val="F8F6F5"/>
      </a:lt2>
      <a:accent1>
        <a:srgbClr val="48A9DA"/>
      </a:accent1>
      <a:accent2>
        <a:srgbClr val="E4E3DD"/>
      </a:accent2>
      <a:accent3>
        <a:srgbClr val="737C45"/>
      </a:accent3>
      <a:accent4>
        <a:srgbClr val="4D4B46"/>
      </a:accent4>
      <a:accent5>
        <a:srgbClr val="E3BA0F"/>
      </a:accent5>
      <a:accent6>
        <a:srgbClr val="F7D926"/>
      </a:accent6>
      <a:hlink>
        <a:srgbClr val="860047"/>
      </a:hlink>
      <a:folHlink>
        <a:srgbClr val="AD3B76"/>
      </a:folHlink>
    </a:clrScheme>
    <a:fontScheme name="Benutzerdefiniert 1">
      <a:majorFont>
        <a:latin typeface="Arial Narrow"/>
        <a:ea typeface="Arial Narrow"/>
        <a:cs typeface="Arial Narrow"/>
      </a:majorFont>
      <a:minorFont>
        <a:latin typeface="Arial Narrow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rgbClr val="004F8F"/>
          </a:solidFill>
          <a:prstDash val="solid"/>
          <a:bevel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45720" tIns="45720" rIns="4572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400" b="0" i="0" u="none" strike="noStrike" cap="none" normalizeH="0" baseline="0" smtClean="0">
            <a:ln>
              <a:noFill/>
            </a:ln>
            <a:solidFill>
              <a:srgbClr val="004F8F"/>
            </a:solidFill>
            <a:effectLst/>
            <a:latin typeface="Georgia" panose="02040502050405020303" pitchFamily="18" charset="0"/>
            <a:ea typeface="Georgia" panose="02040502050405020303" pitchFamily="18" charset="0"/>
            <a:cs typeface="Georgia" panose="02040502050405020303" pitchFamily="18" charset="0"/>
            <a:sym typeface="Georgia" panose="02040502050405020303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rgbClr val="004F8F"/>
          </a:solidFill>
          <a:prstDash val="solid"/>
          <a:bevel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45720" tIns="45720" rIns="4572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400" b="0" i="0" u="none" strike="noStrike" cap="none" normalizeH="0" baseline="0" smtClean="0">
            <a:ln>
              <a:noFill/>
            </a:ln>
            <a:solidFill>
              <a:srgbClr val="004F8F"/>
            </a:solidFill>
            <a:effectLst/>
            <a:latin typeface="Georgia" panose="02040502050405020303" pitchFamily="18" charset="0"/>
            <a:ea typeface="Georgia" panose="02040502050405020303" pitchFamily="18" charset="0"/>
            <a:cs typeface="Georgia" panose="02040502050405020303" pitchFamily="18" charset="0"/>
            <a:sym typeface="Georgia" panose="02040502050405020303" pitchFamily="18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1800" dirty="0" smtClean="0">
            <a:solidFill>
              <a:srgbClr val="000000"/>
            </a:solidFill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4F8F"/>
      </a:accent1>
      <a:accent2>
        <a:srgbClr val="E4E3DD"/>
      </a:accent2>
      <a:accent3>
        <a:srgbClr val="FFFFFF"/>
      </a:accent3>
      <a:accent4>
        <a:srgbClr val="000000"/>
      </a:accent4>
      <a:accent5>
        <a:srgbClr val="AAB2C6"/>
      </a:accent5>
      <a:accent6>
        <a:srgbClr val="CFCEC8"/>
      </a:accent6>
      <a:hlink>
        <a:srgbClr val="0000FF"/>
      </a:hlink>
      <a:folHlink>
        <a:srgbClr val="FF00FF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1100</Words>
  <Application>Microsoft Office PowerPoint</Application>
  <PresentationFormat>Bildschirmpräsentation (4:3)</PresentationFormat>
  <Paragraphs>272</Paragraphs>
  <Slides>27</Slides>
  <Notes>11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2</vt:i4>
      </vt:variant>
      <vt:variant>
        <vt:lpstr>Eingebettete OLE-Server</vt:lpstr>
      </vt:variant>
      <vt:variant>
        <vt:i4>2</vt:i4>
      </vt:variant>
      <vt:variant>
        <vt:lpstr>Folientitel</vt:lpstr>
      </vt:variant>
      <vt:variant>
        <vt:i4>27</vt:i4>
      </vt:variant>
    </vt:vector>
  </HeadingPairs>
  <TitlesOfParts>
    <vt:vector size="39" baseType="lpstr">
      <vt:lpstr>ArialMT</vt:lpstr>
      <vt:lpstr>Avenir</vt:lpstr>
      <vt:lpstr>Helvetica Neue</vt:lpstr>
      <vt:lpstr>Arial</vt:lpstr>
      <vt:lpstr>Arial Black</vt:lpstr>
      <vt:lpstr>Arial Narrow</vt:lpstr>
      <vt:lpstr>Georgia</vt:lpstr>
      <vt:lpstr>Wingdings</vt:lpstr>
      <vt:lpstr>GU Design</vt:lpstr>
      <vt:lpstr>GU Design ohne Goethekopf</vt:lpstr>
      <vt:lpstr>Acrobat Document</vt:lpstr>
      <vt:lpstr>Adobe Acrobat Document</vt:lpstr>
      <vt:lpstr>Informationsveranstaltung:  FB-Kooperation- Austauschprogramme 2024/2025</vt:lpstr>
      <vt:lpstr>Austauschprogramme 2024/2025</vt:lpstr>
      <vt:lpstr>Austauschprogramme 2024/2025</vt:lpstr>
      <vt:lpstr>Partnerschaften: Direktaustauschprogramme  (Global Office)</vt:lpstr>
      <vt:lpstr> Partnerschaften: Fachbereich Kooperationen</vt:lpstr>
      <vt:lpstr>Partnerschaften: weitere Informationen zu den Universitäten</vt:lpstr>
      <vt:lpstr>Bewerbungsprozess</vt:lpstr>
      <vt:lpstr>Bewerbungsprozess</vt:lpstr>
      <vt:lpstr>Voraussetzungen</vt:lpstr>
      <vt:lpstr>Infos für Outgoings</vt:lpstr>
      <vt:lpstr>PowerPoint-Präsentation</vt:lpstr>
      <vt:lpstr>Bewerbung</vt:lpstr>
      <vt:lpstr>Bewerbungsunterlagen</vt:lpstr>
      <vt:lpstr>Bewerbungsunterlagen</vt:lpstr>
      <vt:lpstr>Bewerbung</vt:lpstr>
      <vt:lpstr>Bewerbung (FB-Kooperation Koreastudien)</vt:lpstr>
      <vt:lpstr>Bewerbung</vt:lpstr>
      <vt:lpstr>  Bewerbungsunterlagen </vt:lpstr>
      <vt:lpstr>Bewerbungsunterlagen</vt:lpstr>
      <vt:lpstr>Bewerbungsunterlagen (FB-Kooperation Koreastudien)</vt:lpstr>
      <vt:lpstr>Bewerbungsunterlagen (FB-Kooperation Koreastudien)</vt:lpstr>
      <vt:lpstr>Hinweis zur Kurswahl</vt:lpstr>
      <vt:lpstr>Hinweis zu Interviews</vt:lpstr>
      <vt:lpstr>Beispiel Fact sheet südkoreanischer Universität</vt:lpstr>
      <vt:lpstr>Beispiel Fact sheet südkoreanischer Universität</vt:lpstr>
      <vt:lpstr>Beispiel Fact sheet südkoreanischer Universität</vt:lpstr>
      <vt:lpstr>Beratung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Goethe-Universität</dc:creator>
  <cp:lastModifiedBy>Alexandra Fuchs</cp:lastModifiedBy>
  <cp:revision>181</cp:revision>
  <dcterms:modified xsi:type="dcterms:W3CDTF">2023-12-05T12:02:35Z</dcterms:modified>
</cp:coreProperties>
</file>